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3" r:id="rId1"/>
  </p:sldMasterIdLst>
  <p:notesMasterIdLst>
    <p:notesMasterId r:id="rId16"/>
  </p:notesMasterIdLst>
  <p:sldIdLst>
    <p:sldId id="256" r:id="rId2"/>
    <p:sldId id="259" r:id="rId3"/>
    <p:sldId id="257" r:id="rId4"/>
    <p:sldId id="261" r:id="rId5"/>
    <p:sldId id="263" r:id="rId6"/>
    <p:sldId id="264" r:id="rId7"/>
    <p:sldId id="265" r:id="rId8"/>
    <p:sldId id="266" r:id="rId9"/>
    <p:sldId id="267" r:id="rId10"/>
    <p:sldId id="258" r:id="rId11"/>
    <p:sldId id="268" r:id="rId12"/>
    <p:sldId id="269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9"/>
    <p:restoredTop sz="86385"/>
  </p:normalViewPr>
  <p:slideViewPr>
    <p:cSldViewPr snapToGrid="0" snapToObjects="1">
      <p:cViewPr varScale="1">
        <p:scale>
          <a:sx n="93" d="100"/>
          <a:sy n="93" d="100"/>
        </p:scale>
        <p:origin x="232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C437F-8020-46B2-A38D-2BC80BAB7A1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FA70715-2403-438A-AD91-5F819F17AF51}">
      <dgm:prSet/>
      <dgm:spPr/>
      <dgm:t>
        <a:bodyPr/>
        <a:lstStyle/>
        <a:p>
          <a:r>
            <a:rPr lang="en-US" dirty="0"/>
            <a:t>What &amp; Why </a:t>
          </a:r>
          <a:r>
            <a:rPr lang="en-US" dirty="0" err="1"/>
            <a:t>Rover.com</a:t>
          </a:r>
          <a:endParaRPr lang="en-US" dirty="0"/>
        </a:p>
      </dgm:t>
    </dgm:pt>
    <dgm:pt modelId="{1D1C8689-03FE-42A3-AD89-8BFB01446A19}" type="parTrans" cxnId="{5030BE62-828B-42C3-B4AF-1A93BE067B49}">
      <dgm:prSet/>
      <dgm:spPr/>
      <dgm:t>
        <a:bodyPr/>
        <a:lstStyle/>
        <a:p>
          <a:endParaRPr lang="en-US"/>
        </a:p>
      </dgm:t>
    </dgm:pt>
    <dgm:pt modelId="{ADDBD80D-F2FE-4512-AFB4-AE4DB7DE1C9B}" type="sibTrans" cxnId="{5030BE62-828B-42C3-B4AF-1A93BE067B49}">
      <dgm:prSet/>
      <dgm:spPr/>
      <dgm:t>
        <a:bodyPr/>
        <a:lstStyle/>
        <a:p>
          <a:endParaRPr lang="en-US"/>
        </a:p>
      </dgm:t>
    </dgm:pt>
    <dgm:pt modelId="{4954A59B-62E6-4BAE-A379-BD88C8AD2A6B}">
      <dgm:prSet/>
      <dgm:spPr/>
      <dgm:t>
        <a:bodyPr/>
        <a:lstStyle/>
        <a:p>
          <a:r>
            <a:rPr lang="en-US" dirty="0"/>
            <a:t>Algorithm for scraping data</a:t>
          </a:r>
        </a:p>
      </dgm:t>
    </dgm:pt>
    <dgm:pt modelId="{1891AD3F-2E7C-406C-8768-AC910A326AD7}" type="parTrans" cxnId="{D7C007C3-32E3-4902-97D5-1DC861C3E903}">
      <dgm:prSet/>
      <dgm:spPr/>
      <dgm:t>
        <a:bodyPr/>
        <a:lstStyle/>
        <a:p>
          <a:endParaRPr lang="en-US"/>
        </a:p>
      </dgm:t>
    </dgm:pt>
    <dgm:pt modelId="{719D3E52-5B4E-440A-AE67-E889DD8809F0}" type="sibTrans" cxnId="{D7C007C3-32E3-4902-97D5-1DC861C3E903}">
      <dgm:prSet/>
      <dgm:spPr/>
      <dgm:t>
        <a:bodyPr/>
        <a:lstStyle/>
        <a:p>
          <a:endParaRPr lang="en-US"/>
        </a:p>
      </dgm:t>
    </dgm:pt>
    <dgm:pt modelId="{0F30166A-3460-40A3-B08F-D8AB332DEAA9}">
      <dgm:prSet/>
      <dgm:spPr/>
      <dgm:t>
        <a:bodyPr/>
        <a:lstStyle/>
        <a:p>
          <a:r>
            <a:rPr lang="en-US" dirty="0"/>
            <a:t>Data collected</a:t>
          </a:r>
        </a:p>
      </dgm:t>
    </dgm:pt>
    <dgm:pt modelId="{D2BEA045-DB64-4B88-A01D-5444FCDB30C4}" type="parTrans" cxnId="{0C88A75F-15DE-4C58-B2C5-C1B2D22B358A}">
      <dgm:prSet/>
      <dgm:spPr/>
      <dgm:t>
        <a:bodyPr/>
        <a:lstStyle/>
        <a:p>
          <a:endParaRPr lang="en-US"/>
        </a:p>
      </dgm:t>
    </dgm:pt>
    <dgm:pt modelId="{20DE9528-4EF5-4C0F-9E94-4555C81BF81B}" type="sibTrans" cxnId="{0C88A75F-15DE-4C58-B2C5-C1B2D22B358A}">
      <dgm:prSet/>
      <dgm:spPr/>
      <dgm:t>
        <a:bodyPr/>
        <a:lstStyle/>
        <a:p>
          <a:endParaRPr lang="en-US"/>
        </a:p>
      </dgm:t>
    </dgm:pt>
    <dgm:pt modelId="{CEEAD3A3-B937-48B6-B1C4-63FD1CD89C7F}">
      <dgm:prSet/>
      <dgm:spPr/>
      <dgm:t>
        <a:bodyPr/>
        <a:lstStyle/>
        <a:p>
          <a:r>
            <a:rPr lang="en-US"/>
            <a:t>Analysis and visualization</a:t>
          </a:r>
        </a:p>
      </dgm:t>
    </dgm:pt>
    <dgm:pt modelId="{A105D253-4FAD-4697-B6B0-D86DBF6589D4}" type="parTrans" cxnId="{519FAA7C-A61A-4DF6-8F3E-789C25AD112E}">
      <dgm:prSet/>
      <dgm:spPr/>
      <dgm:t>
        <a:bodyPr/>
        <a:lstStyle/>
        <a:p>
          <a:endParaRPr lang="en-US"/>
        </a:p>
      </dgm:t>
    </dgm:pt>
    <dgm:pt modelId="{A5C8AA17-4AFB-4721-B6CE-F1A83BF0905C}" type="sibTrans" cxnId="{519FAA7C-A61A-4DF6-8F3E-789C25AD112E}">
      <dgm:prSet/>
      <dgm:spPr/>
      <dgm:t>
        <a:bodyPr/>
        <a:lstStyle/>
        <a:p>
          <a:endParaRPr lang="en-US"/>
        </a:p>
      </dgm:t>
    </dgm:pt>
    <dgm:pt modelId="{C3EBAA4D-C759-45D9-81D9-1F11D9608A80}">
      <dgm:prSet/>
      <dgm:spPr/>
      <dgm:t>
        <a:bodyPr/>
        <a:lstStyle/>
        <a:p>
          <a:r>
            <a:rPr lang="en-US"/>
            <a:t>Conclusion</a:t>
          </a:r>
        </a:p>
      </dgm:t>
    </dgm:pt>
    <dgm:pt modelId="{B91B20A9-C9CA-42AA-9282-D044E2E379C1}" type="parTrans" cxnId="{3AE66FCB-914B-4FCE-AC47-51191BA1AF74}">
      <dgm:prSet/>
      <dgm:spPr/>
      <dgm:t>
        <a:bodyPr/>
        <a:lstStyle/>
        <a:p>
          <a:endParaRPr lang="en-US"/>
        </a:p>
      </dgm:t>
    </dgm:pt>
    <dgm:pt modelId="{0C12AB6F-4E10-4030-9F42-469E387D4A5C}" type="sibTrans" cxnId="{3AE66FCB-914B-4FCE-AC47-51191BA1AF74}">
      <dgm:prSet/>
      <dgm:spPr/>
      <dgm:t>
        <a:bodyPr/>
        <a:lstStyle/>
        <a:p>
          <a:endParaRPr lang="en-US"/>
        </a:p>
      </dgm:t>
    </dgm:pt>
    <dgm:pt modelId="{ED85FD3E-F6AC-4136-B99A-9B041A16FED9}">
      <dgm:prSet/>
      <dgm:spPr/>
      <dgm:t>
        <a:bodyPr/>
        <a:lstStyle/>
        <a:p>
          <a:r>
            <a:rPr lang="en-US"/>
            <a:t>Challenges</a:t>
          </a:r>
        </a:p>
      </dgm:t>
    </dgm:pt>
    <dgm:pt modelId="{81C1A75D-1931-4FF8-B8DA-E7E05CF0632C}" type="parTrans" cxnId="{1F6A73C7-D691-48B8-AE5B-E068443EDD81}">
      <dgm:prSet/>
      <dgm:spPr/>
      <dgm:t>
        <a:bodyPr/>
        <a:lstStyle/>
        <a:p>
          <a:endParaRPr lang="en-US"/>
        </a:p>
      </dgm:t>
    </dgm:pt>
    <dgm:pt modelId="{4F2A444A-1201-49EB-8151-0D9E23CFC917}" type="sibTrans" cxnId="{1F6A73C7-D691-48B8-AE5B-E068443EDD81}">
      <dgm:prSet/>
      <dgm:spPr/>
      <dgm:t>
        <a:bodyPr/>
        <a:lstStyle/>
        <a:p>
          <a:endParaRPr lang="en-US"/>
        </a:p>
      </dgm:t>
    </dgm:pt>
    <dgm:pt modelId="{3134A0BF-9014-48EB-B037-5E66C9BBAECC}">
      <dgm:prSet/>
      <dgm:spPr/>
      <dgm:t>
        <a:bodyPr/>
        <a:lstStyle/>
        <a:p>
          <a:r>
            <a:rPr lang="en-US"/>
            <a:t>To do more</a:t>
          </a:r>
        </a:p>
      </dgm:t>
    </dgm:pt>
    <dgm:pt modelId="{06102424-CFA8-4B63-9DA6-29194F054A2B}" type="parTrans" cxnId="{F74FCEB4-EB28-494E-8317-2DD1D7AE104C}">
      <dgm:prSet/>
      <dgm:spPr/>
      <dgm:t>
        <a:bodyPr/>
        <a:lstStyle/>
        <a:p>
          <a:endParaRPr lang="en-US"/>
        </a:p>
      </dgm:t>
    </dgm:pt>
    <dgm:pt modelId="{7C08B7A5-CDCA-4812-B082-B15DBA6EAA43}" type="sibTrans" cxnId="{F74FCEB4-EB28-494E-8317-2DD1D7AE104C}">
      <dgm:prSet/>
      <dgm:spPr/>
      <dgm:t>
        <a:bodyPr/>
        <a:lstStyle/>
        <a:p>
          <a:endParaRPr lang="en-US"/>
        </a:p>
      </dgm:t>
    </dgm:pt>
    <dgm:pt modelId="{47FDFC2E-A3A3-094E-AA5C-F136B3F1A923}" type="pres">
      <dgm:prSet presAssocID="{EE2C437F-8020-46B2-A38D-2BC80BAB7A10}" presName="linear" presStyleCnt="0">
        <dgm:presLayoutVars>
          <dgm:animLvl val="lvl"/>
          <dgm:resizeHandles val="exact"/>
        </dgm:presLayoutVars>
      </dgm:prSet>
      <dgm:spPr/>
    </dgm:pt>
    <dgm:pt modelId="{BD18AED9-E4C3-D84D-BF8A-F55CA6D98089}" type="pres">
      <dgm:prSet presAssocID="{AFA70715-2403-438A-AD91-5F819F17AF5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6F41D8AE-E1DC-4245-8049-CD25958D785A}" type="pres">
      <dgm:prSet presAssocID="{ADDBD80D-F2FE-4512-AFB4-AE4DB7DE1C9B}" presName="spacer" presStyleCnt="0"/>
      <dgm:spPr/>
    </dgm:pt>
    <dgm:pt modelId="{197764EA-C2C3-C547-87D3-01FE587E6281}" type="pres">
      <dgm:prSet presAssocID="{4954A59B-62E6-4BAE-A379-BD88C8AD2A6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4C8F1C0-8AE7-0E4C-929B-2EB818CCBAB7}" type="pres">
      <dgm:prSet presAssocID="{719D3E52-5B4E-440A-AE67-E889DD8809F0}" presName="spacer" presStyleCnt="0"/>
      <dgm:spPr/>
    </dgm:pt>
    <dgm:pt modelId="{9F2AE7AF-6FEB-4341-A23C-63AD21AB6083}" type="pres">
      <dgm:prSet presAssocID="{0F30166A-3460-40A3-B08F-D8AB332DEAA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FC4B461C-633E-C649-8F3E-48F45AB50B72}" type="pres">
      <dgm:prSet presAssocID="{20DE9528-4EF5-4C0F-9E94-4555C81BF81B}" presName="spacer" presStyleCnt="0"/>
      <dgm:spPr/>
    </dgm:pt>
    <dgm:pt modelId="{B8305773-F66C-1C44-9E1E-A214A789D80B}" type="pres">
      <dgm:prSet presAssocID="{CEEAD3A3-B937-48B6-B1C4-63FD1CD89C7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569A558-A445-0F45-B95D-FA00F7CE485B}" type="pres">
      <dgm:prSet presAssocID="{A5C8AA17-4AFB-4721-B6CE-F1A83BF0905C}" presName="spacer" presStyleCnt="0"/>
      <dgm:spPr/>
    </dgm:pt>
    <dgm:pt modelId="{C5DE63BD-3C68-924E-A316-5A3738E04595}" type="pres">
      <dgm:prSet presAssocID="{C3EBAA4D-C759-45D9-81D9-1F11D9608A8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25054EC-943F-C04B-9BD0-D99574F383C4}" type="pres">
      <dgm:prSet presAssocID="{0C12AB6F-4E10-4030-9F42-469E387D4A5C}" presName="spacer" presStyleCnt="0"/>
      <dgm:spPr/>
    </dgm:pt>
    <dgm:pt modelId="{62D2CB95-6C29-574C-984C-AE0EB8E1FD5D}" type="pres">
      <dgm:prSet presAssocID="{ED85FD3E-F6AC-4136-B99A-9B041A16FED9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28AD736-5EA0-5443-A14E-5D1FFEAD3088}" type="pres">
      <dgm:prSet presAssocID="{4F2A444A-1201-49EB-8151-0D9E23CFC917}" presName="spacer" presStyleCnt="0"/>
      <dgm:spPr/>
    </dgm:pt>
    <dgm:pt modelId="{6CD36F12-DE4A-AE45-98AA-A5B0BEB78B16}" type="pres">
      <dgm:prSet presAssocID="{3134A0BF-9014-48EB-B037-5E66C9BBAECC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DC2FC58-0D76-5A43-8821-61DEA623E2E8}" type="presOf" srcId="{CEEAD3A3-B937-48B6-B1C4-63FD1CD89C7F}" destId="{B8305773-F66C-1C44-9E1E-A214A789D80B}" srcOrd="0" destOrd="0" presId="urn:microsoft.com/office/officeart/2005/8/layout/vList2"/>
    <dgm:cxn modelId="{0C88A75F-15DE-4C58-B2C5-C1B2D22B358A}" srcId="{EE2C437F-8020-46B2-A38D-2BC80BAB7A10}" destId="{0F30166A-3460-40A3-B08F-D8AB332DEAA9}" srcOrd="2" destOrd="0" parTransId="{D2BEA045-DB64-4B88-A01D-5444FCDB30C4}" sibTransId="{20DE9528-4EF5-4C0F-9E94-4555C81BF81B}"/>
    <dgm:cxn modelId="{84733B62-75B8-CD4E-8BC6-FA5C23490DD4}" type="presOf" srcId="{AFA70715-2403-438A-AD91-5F819F17AF51}" destId="{BD18AED9-E4C3-D84D-BF8A-F55CA6D98089}" srcOrd="0" destOrd="0" presId="urn:microsoft.com/office/officeart/2005/8/layout/vList2"/>
    <dgm:cxn modelId="{5030BE62-828B-42C3-B4AF-1A93BE067B49}" srcId="{EE2C437F-8020-46B2-A38D-2BC80BAB7A10}" destId="{AFA70715-2403-438A-AD91-5F819F17AF51}" srcOrd="0" destOrd="0" parTransId="{1D1C8689-03FE-42A3-AD89-8BFB01446A19}" sibTransId="{ADDBD80D-F2FE-4512-AFB4-AE4DB7DE1C9B}"/>
    <dgm:cxn modelId="{D4827D73-D3BB-AB44-A4C3-C973D80F74E0}" type="presOf" srcId="{C3EBAA4D-C759-45D9-81D9-1F11D9608A80}" destId="{C5DE63BD-3C68-924E-A316-5A3738E04595}" srcOrd="0" destOrd="0" presId="urn:microsoft.com/office/officeart/2005/8/layout/vList2"/>
    <dgm:cxn modelId="{0F094178-DA9A-3B43-AB85-B88EDAA89652}" type="presOf" srcId="{ED85FD3E-F6AC-4136-B99A-9B041A16FED9}" destId="{62D2CB95-6C29-574C-984C-AE0EB8E1FD5D}" srcOrd="0" destOrd="0" presId="urn:microsoft.com/office/officeart/2005/8/layout/vList2"/>
    <dgm:cxn modelId="{519FAA7C-A61A-4DF6-8F3E-789C25AD112E}" srcId="{EE2C437F-8020-46B2-A38D-2BC80BAB7A10}" destId="{CEEAD3A3-B937-48B6-B1C4-63FD1CD89C7F}" srcOrd="3" destOrd="0" parTransId="{A105D253-4FAD-4697-B6B0-D86DBF6589D4}" sibTransId="{A5C8AA17-4AFB-4721-B6CE-F1A83BF0905C}"/>
    <dgm:cxn modelId="{DF437192-7D4D-6F45-82AA-42DE6623137B}" type="presOf" srcId="{0F30166A-3460-40A3-B08F-D8AB332DEAA9}" destId="{9F2AE7AF-6FEB-4341-A23C-63AD21AB6083}" srcOrd="0" destOrd="0" presId="urn:microsoft.com/office/officeart/2005/8/layout/vList2"/>
    <dgm:cxn modelId="{72BE3F9C-885B-4B44-B71E-B5ED8A312F67}" type="presOf" srcId="{EE2C437F-8020-46B2-A38D-2BC80BAB7A10}" destId="{47FDFC2E-A3A3-094E-AA5C-F136B3F1A923}" srcOrd="0" destOrd="0" presId="urn:microsoft.com/office/officeart/2005/8/layout/vList2"/>
    <dgm:cxn modelId="{8B7CA3A6-9C54-AC40-BBC8-A72929B19F5E}" type="presOf" srcId="{3134A0BF-9014-48EB-B037-5E66C9BBAECC}" destId="{6CD36F12-DE4A-AE45-98AA-A5B0BEB78B16}" srcOrd="0" destOrd="0" presId="urn:microsoft.com/office/officeart/2005/8/layout/vList2"/>
    <dgm:cxn modelId="{F74FCEB4-EB28-494E-8317-2DD1D7AE104C}" srcId="{EE2C437F-8020-46B2-A38D-2BC80BAB7A10}" destId="{3134A0BF-9014-48EB-B037-5E66C9BBAECC}" srcOrd="6" destOrd="0" parTransId="{06102424-CFA8-4B63-9DA6-29194F054A2B}" sibTransId="{7C08B7A5-CDCA-4812-B082-B15DBA6EAA43}"/>
    <dgm:cxn modelId="{D7C007C3-32E3-4902-97D5-1DC861C3E903}" srcId="{EE2C437F-8020-46B2-A38D-2BC80BAB7A10}" destId="{4954A59B-62E6-4BAE-A379-BD88C8AD2A6B}" srcOrd="1" destOrd="0" parTransId="{1891AD3F-2E7C-406C-8768-AC910A326AD7}" sibTransId="{719D3E52-5B4E-440A-AE67-E889DD8809F0}"/>
    <dgm:cxn modelId="{1F6A73C7-D691-48B8-AE5B-E068443EDD81}" srcId="{EE2C437F-8020-46B2-A38D-2BC80BAB7A10}" destId="{ED85FD3E-F6AC-4136-B99A-9B041A16FED9}" srcOrd="5" destOrd="0" parTransId="{81C1A75D-1931-4FF8-B8DA-E7E05CF0632C}" sibTransId="{4F2A444A-1201-49EB-8151-0D9E23CFC917}"/>
    <dgm:cxn modelId="{3AE66FCB-914B-4FCE-AC47-51191BA1AF74}" srcId="{EE2C437F-8020-46B2-A38D-2BC80BAB7A10}" destId="{C3EBAA4D-C759-45D9-81D9-1F11D9608A80}" srcOrd="4" destOrd="0" parTransId="{B91B20A9-C9CA-42AA-9282-D044E2E379C1}" sibTransId="{0C12AB6F-4E10-4030-9F42-469E387D4A5C}"/>
    <dgm:cxn modelId="{25C546D6-B5A8-1144-BC55-049B13B6E6E4}" type="presOf" srcId="{4954A59B-62E6-4BAE-A379-BD88C8AD2A6B}" destId="{197764EA-C2C3-C547-87D3-01FE587E6281}" srcOrd="0" destOrd="0" presId="urn:microsoft.com/office/officeart/2005/8/layout/vList2"/>
    <dgm:cxn modelId="{D1663159-11FE-684B-BA9F-461E50EBECE4}" type="presParOf" srcId="{47FDFC2E-A3A3-094E-AA5C-F136B3F1A923}" destId="{BD18AED9-E4C3-D84D-BF8A-F55CA6D98089}" srcOrd="0" destOrd="0" presId="urn:microsoft.com/office/officeart/2005/8/layout/vList2"/>
    <dgm:cxn modelId="{41E030FC-8A56-394D-AFA5-03E0CC280244}" type="presParOf" srcId="{47FDFC2E-A3A3-094E-AA5C-F136B3F1A923}" destId="{6F41D8AE-E1DC-4245-8049-CD25958D785A}" srcOrd="1" destOrd="0" presId="urn:microsoft.com/office/officeart/2005/8/layout/vList2"/>
    <dgm:cxn modelId="{8549AB61-FCAC-2C40-8D60-981FE3D79C04}" type="presParOf" srcId="{47FDFC2E-A3A3-094E-AA5C-F136B3F1A923}" destId="{197764EA-C2C3-C547-87D3-01FE587E6281}" srcOrd="2" destOrd="0" presId="urn:microsoft.com/office/officeart/2005/8/layout/vList2"/>
    <dgm:cxn modelId="{14FB030E-4DB5-6E45-B6A2-20D4EB978D4A}" type="presParOf" srcId="{47FDFC2E-A3A3-094E-AA5C-F136B3F1A923}" destId="{94C8F1C0-8AE7-0E4C-929B-2EB818CCBAB7}" srcOrd="3" destOrd="0" presId="urn:microsoft.com/office/officeart/2005/8/layout/vList2"/>
    <dgm:cxn modelId="{A181E4C5-D8B3-4349-967B-05F4B0DD5D73}" type="presParOf" srcId="{47FDFC2E-A3A3-094E-AA5C-F136B3F1A923}" destId="{9F2AE7AF-6FEB-4341-A23C-63AD21AB6083}" srcOrd="4" destOrd="0" presId="urn:microsoft.com/office/officeart/2005/8/layout/vList2"/>
    <dgm:cxn modelId="{C8495F8B-6019-4B4B-A1C8-43A91DC0F4A8}" type="presParOf" srcId="{47FDFC2E-A3A3-094E-AA5C-F136B3F1A923}" destId="{FC4B461C-633E-C649-8F3E-48F45AB50B72}" srcOrd="5" destOrd="0" presId="urn:microsoft.com/office/officeart/2005/8/layout/vList2"/>
    <dgm:cxn modelId="{D017BB65-EE48-4649-83F5-B1F10ADF41DA}" type="presParOf" srcId="{47FDFC2E-A3A3-094E-AA5C-F136B3F1A923}" destId="{B8305773-F66C-1C44-9E1E-A214A789D80B}" srcOrd="6" destOrd="0" presId="urn:microsoft.com/office/officeart/2005/8/layout/vList2"/>
    <dgm:cxn modelId="{A642E5E0-8F79-8A47-BB95-CDFA797A5F4D}" type="presParOf" srcId="{47FDFC2E-A3A3-094E-AA5C-F136B3F1A923}" destId="{C569A558-A445-0F45-B95D-FA00F7CE485B}" srcOrd="7" destOrd="0" presId="urn:microsoft.com/office/officeart/2005/8/layout/vList2"/>
    <dgm:cxn modelId="{CA5BA0A0-A185-3D41-BB52-BDB3AC756C9C}" type="presParOf" srcId="{47FDFC2E-A3A3-094E-AA5C-F136B3F1A923}" destId="{C5DE63BD-3C68-924E-A316-5A3738E04595}" srcOrd="8" destOrd="0" presId="urn:microsoft.com/office/officeart/2005/8/layout/vList2"/>
    <dgm:cxn modelId="{C4F3A89D-06F4-E341-B66C-3E6151760461}" type="presParOf" srcId="{47FDFC2E-A3A3-094E-AA5C-F136B3F1A923}" destId="{125054EC-943F-C04B-9BD0-D99574F383C4}" srcOrd="9" destOrd="0" presId="urn:microsoft.com/office/officeart/2005/8/layout/vList2"/>
    <dgm:cxn modelId="{132C81BC-530A-B34C-A36C-539B0EC76403}" type="presParOf" srcId="{47FDFC2E-A3A3-094E-AA5C-F136B3F1A923}" destId="{62D2CB95-6C29-574C-984C-AE0EB8E1FD5D}" srcOrd="10" destOrd="0" presId="urn:microsoft.com/office/officeart/2005/8/layout/vList2"/>
    <dgm:cxn modelId="{591F6065-BEEA-CB4B-BF59-59DF79678ED3}" type="presParOf" srcId="{47FDFC2E-A3A3-094E-AA5C-F136B3F1A923}" destId="{228AD736-5EA0-5443-A14E-5D1FFEAD3088}" srcOrd="11" destOrd="0" presId="urn:microsoft.com/office/officeart/2005/8/layout/vList2"/>
    <dgm:cxn modelId="{79F46A71-590F-0B4D-9180-A55CA2AAEB79}" type="presParOf" srcId="{47FDFC2E-A3A3-094E-AA5C-F136B3F1A923}" destId="{6CD36F12-DE4A-AE45-98AA-A5B0BEB78B1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2F6036-D1FE-DA46-B394-DA5FBF6454A4}" type="doc">
      <dgm:prSet loTypeId="urn:microsoft.com/office/officeart/2005/8/layout/StepDown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BC25E5-E125-F143-8F8F-50209661668B}">
      <dgm:prSet phldrT="[Text]"/>
      <dgm:spPr/>
      <dgm:t>
        <a:bodyPr/>
        <a:lstStyle/>
        <a:p>
          <a:r>
            <a:rPr lang="en-US" dirty="0"/>
            <a:t>Search by cities/ postcode…</a:t>
          </a:r>
        </a:p>
      </dgm:t>
    </dgm:pt>
    <dgm:pt modelId="{EB4E40B8-FBC6-0842-AB73-B5F291EA59B2}" type="parTrans" cxnId="{5D2CC4E6-DE84-2D45-8D3D-746631067388}">
      <dgm:prSet/>
      <dgm:spPr/>
      <dgm:t>
        <a:bodyPr/>
        <a:lstStyle/>
        <a:p>
          <a:endParaRPr lang="en-US"/>
        </a:p>
      </dgm:t>
    </dgm:pt>
    <dgm:pt modelId="{14EC4A90-1986-CA4A-A8EF-FDE31C9BD0E2}" type="sibTrans" cxnId="{5D2CC4E6-DE84-2D45-8D3D-746631067388}">
      <dgm:prSet/>
      <dgm:spPr/>
      <dgm:t>
        <a:bodyPr/>
        <a:lstStyle/>
        <a:p>
          <a:endParaRPr lang="en-US"/>
        </a:p>
      </dgm:t>
    </dgm:pt>
    <dgm:pt modelId="{7ED11A99-74D4-4C43-936A-08180B3A2442}">
      <dgm:prSet phldrT="[Text]"/>
      <dgm:spPr/>
      <dgm:t>
        <a:bodyPr/>
        <a:lstStyle/>
        <a:p>
          <a:r>
            <a:rPr lang="en-US" dirty="0"/>
            <a:t>Create list of cities/ postcode in csv file.</a:t>
          </a:r>
        </a:p>
      </dgm:t>
    </dgm:pt>
    <dgm:pt modelId="{68B780AC-1871-4A4A-9861-CF55E8185413}" type="parTrans" cxnId="{41404C14-90D9-A24E-ADB3-4B01BF0F642E}">
      <dgm:prSet/>
      <dgm:spPr/>
      <dgm:t>
        <a:bodyPr/>
        <a:lstStyle/>
        <a:p>
          <a:endParaRPr lang="en-US"/>
        </a:p>
      </dgm:t>
    </dgm:pt>
    <dgm:pt modelId="{352D321A-62F5-0540-B925-1886C540DDFC}" type="sibTrans" cxnId="{41404C14-90D9-A24E-ADB3-4B01BF0F642E}">
      <dgm:prSet/>
      <dgm:spPr/>
      <dgm:t>
        <a:bodyPr/>
        <a:lstStyle/>
        <a:p>
          <a:endParaRPr lang="en-US"/>
        </a:p>
      </dgm:t>
    </dgm:pt>
    <dgm:pt modelId="{14F9393F-54DB-8240-8493-6911D58B34F5}">
      <dgm:prSet phldrT="[Text]"/>
      <dgm:spPr/>
      <dgm:t>
        <a:bodyPr/>
        <a:lstStyle/>
        <a:p>
          <a:r>
            <a:rPr lang="en-US" dirty="0"/>
            <a:t>Click next each page until end.</a:t>
          </a:r>
        </a:p>
      </dgm:t>
    </dgm:pt>
    <dgm:pt modelId="{4686E04E-CA19-2846-97AA-CD3825F98AE8}" type="parTrans" cxnId="{597C5229-9A94-524F-AA52-80172D8E1A78}">
      <dgm:prSet/>
      <dgm:spPr/>
      <dgm:t>
        <a:bodyPr/>
        <a:lstStyle/>
        <a:p>
          <a:endParaRPr lang="en-US"/>
        </a:p>
      </dgm:t>
    </dgm:pt>
    <dgm:pt modelId="{5E123982-A653-BA48-8CB0-7B23220AE70F}" type="sibTrans" cxnId="{597C5229-9A94-524F-AA52-80172D8E1A78}">
      <dgm:prSet/>
      <dgm:spPr/>
      <dgm:t>
        <a:bodyPr/>
        <a:lstStyle/>
        <a:p>
          <a:endParaRPr lang="en-US"/>
        </a:p>
      </dgm:t>
    </dgm:pt>
    <dgm:pt modelId="{B7A2CC79-7CD4-F04A-B880-8F26F6969275}">
      <dgm:prSet phldrT="[Text]"/>
      <dgm:spPr/>
      <dgm:t>
        <a:bodyPr/>
        <a:lstStyle/>
        <a:p>
          <a:r>
            <a:rPr lang="en-US" dirty="0"/>
            <a:t>Scroll up &amp; down to make sure all information are loaded</a:t>
          </a:r>
        </a:p>
      </dgm:t>
    </dgm:pt>
    <dgm:pt modelId="{0E0C76E5-6105-3A41-88AB-30CAED370624}" type="parTrans" cxnId="{71602380-EFB9-7B40-B98E-A11AE9E47248}">
      <dgm:prSet/>
      <dgm:spPr/>
      <dgm:t>
        <a:bodyPr/>
        <a:lstStyle/>
        <a:p>
          <a:endParaRPr lang="en-US"/>
        </a:p>
      </dgm:t>
    </dgm:pt>
    <dgm:pt modelId="{D5F7095B-4014-5843-99E5-CFCB105D0ECD}" type="sibTrans" cxnId="{71602380-EFB9-7B40-B98E-A11AE9E47248}">
      <dgm:prSet/>
      <dgm:spPr/>
      <dgm:t>
        <a:bodyPr/>
        <a:lstStyle/>
        <a:p>
          <a:endParaRPr lang="en-US"/>
        </a:p>
      </dgm:t>
    </dgm:pt>
    <dgm:pt modelId="{AD43DAA1-84B6-3F44-9F64-5BA94C1E9848}">
      <dgm:prSet phldrT="[Text]"/>
      <dgm:spPr/>
      <dgm:t>
        <a:bodyPr/>
        <a:lstStyle/>
        <a:p>
          <a:r>
            <a:rPr lang="en-US" dirty="0"/>
            <a:t>Parse sitter in another driver</a:t>
          </a:r>
        </a:p>
      </dgm:t>
    </dgm:pt>
    <dgm:pt modelId="{EE577BC4-2F27-1A45-BE0D-D57ABB26457A}" type="parTrans" cxnId="{0232B7EE-A0E0-3843-BEF3-CCFA22D579C9}">
      <dgm:prSet/>
      <dgm:spPr/>
      <dgm:t>
        <a:bodyPr/>
        <a:lstStyle/>
        <a:p>
          <a:endParaRPr lang="en-US"/>
        </a:p>
      </dgm:t>
    </dgm:pt>
    <dgm:pt modelId="{ABDCEE79-4C12-0240-BAC3-885295B4458E}" type="sibTrans" cxnId="{0232B7EE-A0E0-3843-BEF3-CCFA22D579C9}">
      <dgm:prSet/>
      <dgm:spPr/>
      <dgm:t>
        <a:bodyPr/>
        <a:lstStyle/>
        <a:p>
          <a:endParaRPr lang="en-US"/>
        </a:p>
      </dgm:t>
    </dgm:pt>
    <dgm:pt modelId="{A90FE943-CEDD-FC40-820F-0F825C5DD1BF}">
      <dgm:prSet phldrT="[Text]"/>
      <dgm:spPr/>
      <dgm:t>
        <a:bodyPr/>
        <a:lstStyle/>
        <a:p>
          <a:r>
            <a:rPr lang="en-US" dirty="0"/>
            <a:t>Scroll up and down to make sure all data loaded.</a:t>
          </a:r>
        </a:p>
      </dgm:t>
    </dgm:pt>
    <dgm:pt modelId="{00C1444F-E0DF-9345-A03B-14ADC5B368C4}" type="parTrans" cxnId="{D6C97E12-09A6-F447-857B-3C44296D35D7}">
      <dgm:prSet/>
      <dgm:spPr/>
      <dgm:t>
        <a:bodyPr/>
        <a:lstStyle/>
        <a:p>
          <a:endParaRPr lang="en-US"/>
        </a:p>
      </dgm:t>
    </dgm:pt>
    <dgm:pt modelId="{5A65691C-A947-DE4C-9E38-E9DD8E9F1AF7}" type="sibTrans" cxnId="{D6C97E12-09A6-F447-857B-3C44296D35D7}">
      <dgm:prSet/>
      <dgm:spPr/>
      <dgm:t>
        <a:bodyPr/>
        <a:lstStyle/>
        <a:p>
          <a:endParaRPr lang="en-US"/>
        </a:p>
      </dgm:t>
    </dgm:pt>
    <dgm:pt modelId="{0ECE6DD8-3CC4-B441-B152-59DE05B0E5AD}">
      <dgm:prSet phldrT="[Text]"/>
      <dgm:spPr/>
      <dgm:t>
        <a:bodyPr/>
        <a:lstStyle/>
        <a:p>
          <a:r>
            <a:rPr lang="en-US" dirty="0"/>
            <a:t>Search by each location then extend the map to maximum (around 400km)</a:t>
          </a:r>
        </a:p>
      </dgm:t>
    </dgm:pt>
    <dgm:pt modelId="{F614CD8D-4DD7-B34F-8A62-E68654CD55E9}" type="parTrans" cxnId="{7C79DE3C-1EA3-B347-8500-57926F914C7C}">
      <dgm:prSet/>
      <dgm:spPr/>
      <dgm:t>
        <a:bodyPr/>
        <a:lstStyle/>
        <a:p>
          <a:endParaRPr lang="en-US"/>
        </a:p>
      </dgm:t>
    </dgm:pt>
    <dgm:pt modelId="{602FC9C2-DA7E-6B4A-B1AD-31CC71E8EB3E}" type="sibTrans" cxnId="{7C79DE3C-1EA3-B347-8500-57926F914C7C}">
      <dgm:prSet/>
      <dgm:spPr/>
      <dgm:t>
        <a:bodyPr/>
        <a:lstStyle/>
        <a:p>
          <a:endParaRPr lang="en-US"/>
        </a:p>
      </dgm:t>
    </dgm:pt>
    <dgm:pt modelId="{6DF28FBE-9576-5347-AF24-EB8D876C3535}">
      <dgm:prSet phldrT="[Text]"/>
      <dgm:spPr/>
      <dgm:t>
        <a:bodyPr/>
        <a:lstStyle/>
        <a:p>
          <a:r>
            <a:rPr lang="en-US" dirty="0"/>
            <a:t> Parse each page </a:t>
          </a:r>
        </a:p>
      </dgm:t>
    </dgm:pt>
    <dgm:pt modelId="{53FE06B4-4EEE-4F41-A6EB-10D222BBC127}" type="parTrans" cxnId="{475DF1CC-F3B4-6D45-B818-FA6327F76DA5}">
      <dgm:prSet/>
      <dgm:spPr/>
      <dgm:t>
        <a:bodyPr/>
        <a:lstStyle/>
        <a:p>
          <a:endParaRPr lang="en-US"/>
        </a:p>
      </dgm:t>
    </dgm:pt>
    <dgm:pt modelId="{4F6E3CBB-66F8-9A44-8D7C-67253950B950}" type="sibTrans" cxnId="{475DF1CC-F3B4-6D45-B818-FA6327F76DA5}">
      <dgm:prSet/>
      <dgm:spPr/>
      <dgm:t>
        <a:bodyPr/>
        <a:lstStyle/>
        <a:p>
          <a:endParaRPr lang="en-US"/>
        </a:p>
      </dgm:t>
    </dgm:pt>
    <dgm:pt modelId="{F2A1AC82-9F6E-AF40-AB10-5DB69E8F818B}">
      <dgm:prSet phldrT="[Text]"/>
      <dgm:spPr/>
      <dgm:t>
        <a:bodyPr/>
        <a:lstStyle/>
        <a:p>
          <a:r>
            <a:rPr lang="en-US" dirty="0"/>
            <a:t>Check whether the sitter exists, if not </a:t>
          </a:r>
          <a:r>
            <a:rPr lang="en-US" dirty="0">
              <a:sym typeface="Wingdings" pitchFamily="2" charset="2"/>
            </a:rPr>
            <a:t> scrap it.</a:t>
          </a:r>
          <a:endParaRPr lang="en-US" dirty="0"/>
        </a:p>
      </dgm:t>
    </dgm:pt>
    <dgm:pt modelId="{66F8A6E4-CC5C-CE45-8329-7BD9E9B60CCF}" type="parTrans" cxnId="{9DA434F0-5519-3545-907F-60780FBCF161}">
      <dgm:prSet/>
      <dgm:spPr/>
      <dgm:t>
        <a:bodyPr/>
        <a:lstStyle/>
        <a:p>
          <a:endParaRPr lang="en-US"/>
        </a:p>
      </dgm:t>
    </dgm:pt>
    <dgm:pt modelId="{2DEE49FF-0E9B-A74C-AC9F-D8EFE497E8F5}" type="sibTrans" cxnId="{9DA434F0-5519-3545-907F-60780FBCF161}">
      <dgm:prSet/>
      <dgm:spPr/>
      <dgm:t>
        <a:bodyPr/>
        <a:lstStyle/>
        <a:p>
          <a:endParaRPr lang="en-US"/>
        </a:p>
      </dgm:t>
    </dgm:pt>
    <dgm:pt modelId="{4229468E-B24E-6D4F-BAD5-A71BC4E24F4D}">
      <dgm:prSet phldrT="[Text]"/>
      <dgm:spPr/>
      <dgm:t>
        <a:bodyPr/>
        <a:lstStyle/>
        <a:p>
          <a:r>
            <a:rPr lang="en-US" dirty="0"/>
            <a:t>Save to csv file after finish one page.</a:t>
          </a:r>
        </a:p>
      </dgm:t>
    </dgm:pt>
    <dgm:pt modelId="{7C3C742E-EA06-9043-9870-F4D1AF17D2FE}" type="parTrans" cxnId="{2BF3099E-6255-FE40-90C8-DD7F3260A96E}">
      <dgm:prSet/>
      <dgm:spPr/>
      <dgm:t>
        <a:bodyPr/>
        <a:lstStyle/>
        <a:p>
          <a:endParaRPr lang="en-US"/>
        </a:p>
      </dgm:t>
    </dgm:pt>
    <dgm:pt modelId="{E5B65EA2-FFED-F748-976B-4AAE03351335}" type="sibTrans" cxnId="{2BF3099E-6255-FE40-90C8-DD7F3260A96E}">
      <dgm:prSet/>
      <dgm:spPr/>
      <dgm:t>
        <a:bodyPr/>
        <a:lstStyle/>
        <a:p>
          <a:endParaRPr lang="en-US"/>
        </a:p>
      </dgm:t>
    </dgm:pt>
    <dgm:pt modelId="{8DEFC898-4F45-9A4E-A9E9-ADF1509075C0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BeautifulSoup</a:t>
          </a:r>
          <a:r>
            <a:rPr lang="en-US" dirty="0"/>
            <a:t> to get all data need</a:t>
          </a:r>
        </a:p>
      </dgm:t>
    </dgm:pt>
    <dgm:pt modelId="{4AB7E917-98DB-3C49-BFDA-639006166374}" type="parTrans" cxnId="{67DF8050-D3D1-2142-A505-F812FCEB7BEE}">
      <dgm:prSet/>
      <dgm:spPr/>
      <dgm:t>
        <a:bodyPr/>
        <a:lstStyle/>
        <a:p>
          <a:endParaRPr lang="en-US"/>
        </a:p>
      </dgm:t>
    </dgm:pt>
    <dgm:pt modelId="{86125FDD-B177-7241-AD14-EA9845022698}" type="sibTrans" cxnId="{67DF8050-D3D1-2142-A505-F812FCEB7BEE}">
      <dgm:prSet/>
      <dgm:spPr/>
      <dgm:t>
        <a:bodyPr/>
        <a:lstStyle/>
        <a:p>
          <a:endParaRPr lang="en-US"/>
        </a:p>
      </dgm:t>
    </dgm:pt>
    <dgm:pt modelId="{9A3B31B0-A0E7-1947-A534-36C9FA72C67E}" type="pres">
      <dgm:prSet presAssocID="{1E2F6036-D1FE-DA46-B394-DA5FBF6454A4}" presName="rootnode" presStyleCnt="0">
        <dgm:presLayoutVars>
          <dgm:chMax/>
          <dgm:chPref/>
          <dgm:dir/>
          <dgm:animLvl val="lvl"/>
        </dgm:presLayoutVars>
      </dgm:prSet>
      <dgm:spPr/>
    </dgm:pt>
    <dgm:pt modelId="{903B98E1-73BC-CB4F-9ED6-CE503993D90E}" type="pres">
      <dgm:prSet presAssocID="{43BC25E5-E125-F143-8F8F-50209661668B}" presName="composite" presStyleCnt="0"/>
      <dgm:spPr/>
    </dgm:pt>
    <dgm:pt modelId="{51F0578B-8106-A340-91EC-8791A96E2B88}" type="pres">
      <dgm:prSet presAssocID="{43BC25E5-E125-F143-8F8F-50209661668B}" presName="bentUpArrow1" presStyleLbl="alignImgPlace1" presStyleIdx="0" presStyleCnt="2"/>
      <dgm:spPr/>
    </dgm:pt>
    <dgm:pt modelId="{5904C2A3-BE70-AF4D-8BD8-C6C3231FF0A6}" type="pres">
      <dgm:prSet presAssocID="{43BC25E5-E125-F143-8F8F-50209661668B}" presName="ParentText" presStyleLbl="node1" presStyleIdx="0" presStyleCnt="3" custLinFactNeighborX="-26532" custLinFactNeighborY="-1086">
        <dgm:presLayoutVars>
          <dgm:chMax val="1"/>
          <dgm:chPref val="1"/>
          <dgm:bulletEnabled val="1"/>
        </dgm:presLayoutVars>
      </dgm:prSet>
      <dgm:spPr/>
    </dgm:pt>
    <dgm:pt modelId="{A94E4D83-5655-D847-8A9C-C9834705392B}" type="pres">
      <dgm:prSet presAssocID="{43BC25E5-E125-F143-8F8F-50209661668B}" presName="ChildText" presStyleLbl="revTx" presStyleIdx="0" presStyleCnt="3" custScaleX="434783" custLinFactX="41361" custLinFactNeighborX="100000" custLinFactNeighborY="10582">
        <dgm:presLayoutVars>
          <dgm:chMax val="0"/>
          <dgm:chPref val="0"/>
          <dgm:bulletEnabled val="1"/>
        </dgm:presLayoutVars>
      </dgm:prSet>
      <dgm:spPr/>
    </dgm:pt>
    <dgm:pt modelId="{433A2900-BF24-4747-8B63-CE0DC7D40281}" type="pres">
      <dgm:prSet presAssocID="{14EC4A90-1986-CA4A-A8EF-FDE31C9BD0E2}" presName="sibTrans" presStyleCnt="0"/>
      <dgm:spPr/>
    </dgm:pt>
    <dgm:pt modelId="{B1A3E4B4-3BC0-B544-BFD1-2CEE013FA664}" type="pres">
      <dgm:prSet presAssocID="{14F9393F-54DB-8240-8493-6911D58B34F5}" presName="composite" presStyleCnt="0"/>
      <dgm:spPr/>
    </dgm:pt>
    <dgm:pt modelId="{72D899AC-466D-D64D-98E1-C4F05FEA4CE6}" type="pres">
      <dgm:prSet presAssocID="{14F9393F-54DB-8240-8493-6911D58B34F5}" presName="bentUpArrow1" presStyleLbl="alignImgPlace1" presStyleIdx="1" presStyleCnt="2"/>
      <dgm:spPr/>
    </dgm:pt>
    <dgm:pt modelId="{8E82ADD7-8321-8847-8E30-B536F3398C03}" type="pres">
      <dgm:prSet presAssocID="{14F9393F-54DB-8240-8493-6911D58B34F5}" presName="ParentText" presStyleLbl="node1" presStyleIdx="1" presStyleCnt="3" custLinFactNeighborX="-63650" custLinFactNeighborY="544">
        <dgm:presLayoutVars>
          <dgm:chMax val="1"/>
          <dgm:chPref val="1"/>
          <dgm:bulletEnabled val="1"/>
        </dgm:presLayoutVars>
      </dgm:prSet>
      <dgm:spPr/>
    </dgm:pt>
    <dgm:pt modelId="{D6314255-F8AF-544A-BE49-77FE2633048C}" type="pres">
      <dgm:prSet presAssocID="{14F9393F-54DB-8240-8493-6911D58B34F5}" presName="ChildText" presStyleLbl="revTx" presStyleIdx="1" presStyleCnt="3" custScaleX="357695" custLinFactNeighborX="51393" custLinFactNeighborY="-6264">
        <dgm:presLayoutVars>
          <dgm:chMax val="0"/>
          <dgm:chPref val="0"/>
          <dgm:bulletEnabled val="1"/>
        </dgm:presLayoutVars>
      </dgm:prSet>
      <dgm:spPr/>
    </dgm:pt>
    <dgm:pt modelId="{403EC9B0-41EF-BB4A-BE6C-E43D3EDC4A8D}" type="pres">
      <dgm:prSet presAssocID="{5E123982-A653-BA48-8CB0-7B23220AE70F}" presName="sibTrans" presStyleCnt="0"/>
      <dgm:spPr/>
    </dgm:pt>
    <dgm:pt modelId="{22FF4750-6C40-654A-A0E6-74E89134309D}" type="pres">
      <dgm:prSet presAssocID="{AD43DAA1-84B6-3F44-9F64-5BA94C1E9848}" presName="composite" presStyleCnt="0"/>
      <dgm:spPr/>
    </dgm:pt>
    <dgm:pt modelId="{FC6ECB90-D1CB-A445-B0BE-5E172B68E088}" type="pres">
      <dgm:prSet presAssocID="{AD43DAA1-84B6-3F44-9F64-5BA94C1E9848}" presName="ParentText" presStyleLbl="node1" presStyleIdx="2" presStyleCnt="3" custScaleX="86932" custLinFactNeighborX="-70153" custLinFactNeighborY="-5062">
        <dgm:presLayoutVars>
          <dgm:chMax val="1"/>
          <dgm:chPref val="1"/>
          <dgm:bulletEnabled val="1"/>
        </dgm:presLayoutVars>
      </dgm:prSet>
      <dgm:spPr/>
    </dgm:pt>
    <dgm:pt modelId="{55907396-1178-3B47-AAD3-0D7AA8F58CDC}" type="pres">
      <dgm:prSet presAssocID="{AD43DAA1-84B6-3F44-9F64-5BA94C1E9848}" presName="FinalChildText" presStyleLbl="revTx" presStyleIdx="2" presStyleCnt="3" custScaleX="258416" custLinFactNeighborX="-6514" custLinFactNeighborY="-12525">
        <dgm:presLayoutVars>
          <dgm:chMax val="0"/>
          <dgm:chPref val="0"/>
          <dgm:bulletEnabled val="1"/>
        </dgm:presLayoutVars>
      </dgm:prSet>
      <dgm:spPr/>
    </dgm:pt>
  </dgm:ptLst>
  <dgm:cxnLst>
    <dgm:cxn modelId="{43979F00-3EFB-B24C-84A7-829B43A8288E}" type="presOf" srcId="{6DF28FBE-9576-5347-AF24-EB8D876C3535}" destId="{A94E4D83-5655-D847-8A9C-C9834705392B}" srcOrd="0" destOrd="2" presId="urn:microsoft.com/office/officeart/2005/8/layout/StepDownProcess"/>
    <dgm:cxn modelId="{8D173F09-B252-9345-811C-70B0AB7F615F}" type="presOf" srcId="{1E2F6036-D1FE-DA46-B394-DA5FBF6454A4}" destId="{9A3B31B0-A0E7-1947-A534-36C9FA72C67E}" srcOrd="0" destOrd="0" presId="urn:microsoft.com/office/officeart/2005/8/layout/StepDownProcess"/>
    <dgm:cxn modelId="{D6C97E12-09A6-F447-857B-3C44296D35D7}" srcId="{AD43DAA1-84B6-3F44-9F64-5BA94C1E9848}" destId="{A90FE943-CEDD-FC40-820F-0F825C5DD1BF}" srcOrd="0" destOrd="0" parTransId="{00C1444F-E0DF-9345-A03B-14ADC5B368C4}" sibTransId="{5A65691C-A947-DE4C-9E38-E9DD8E9F1AF7}"/>
    <dgm:cxn modelId="{41404C14-90D9-A24E-ADB3-4B01BF0F642E}" srcId="{43BC25E5-E125-F143-8F8F-50209661668B}" destId="{7ED11A99-74D4-4C43-936A-08180B3A2442}" srcOrd="0" destOrd="0" parTransId="{68B780AC-1871-4A4A-9861-CF55E8185413}" sibTransId="{352D321A-62F5-0540-B925-1886C540DDFC}"/>
    <dgm:cxn modelId="{597C5229-9A94-524F-AA52-80172D8E1A78}" srcId="{1E2F6036-D1FE-DA46-B394-DA5FBF6454A4}" destId="{14F9393F-54DB-8240-8493-6911D58B34F5}" srcOrd="1" destOrd="0" parTransId="{4686E04E-CA19-2846-97AA-CD3825F98AE8}" sibTransId="{5E123982-A653-BA48-8CB0-7B23220AE70F}"/>
    <dgm:cxn modelId="{7C79DE3C-1EA3-B347-8500-57926F914C7C}" srcId="{43BC25E5-E125-F143-8F8F-50209661668B}" destId="{0ECE6DD8-3CC4-B441-B152-59DE05B0E5AD}" srcOrd="1" destOrd="0" parTransId="{F614CD8D-4DD7-B34F-8A62-E68654CD55E9}" sibTransId="{602FC9C2-DA7E-6B4A-B1AD-31CC71E8EB3E}"/>
    <dgm:cxn modelId="{2920144A-244E-9E41-BDD3-590F53A6FACF}" type="presOf" srcId="{7ED11A99-74D4-4C43-936A-08180B3A2442}" destId="{A94E4D83-5655-D847-8A9C-C9834705392B}" srcOrd="0" destOrd="0" presId="urn:microsoft.com/office/officeart/2005/8/layout/StepDownProcess"/>
    <dgm:cxn modelId="{67DF8050-D3D1-2142-A505-F812FCEB7BEE}" srcId="{AD43DAA1-84B6-3F44-9F64-5BA94C1E9848}" destId="{8DEFC898-4F45-9A4E-A9E9-ADF1509075C0}" srcOrd="1" destOrd="0" parTransId="{4AB7E917-98DB-3C49-BFDA-639006166374}" sibTransId="{86125FDD-B177-7241-AD14-EA9845022698}"/>
    <dgm:cxn modelId="{37FE3B6E-F2D1-C849-8B04-38C1CBA729BF}" type="presOf" srcId="{A90FE943-CEDD-FC40-820F-0F825C5DD1BF}" destId="{55907396-1178-3B47-AAD3-0D7AA8F58CDC}" srcOrd="0" destOrd="0" presId="urn:microsoft.com/office/officeart/2005/8/layout/StepDownProcess"/>
    <dgm:cxn modelId="{FBA9CD7A-734A-D04C-A679-FBF36414B440}" type="presOf" srcId="{8DEFC898-4F45-9A4E-A9E9-ADF1509075C0}" destId="{55907396-1178-3B47-AAD3-0D7AA8F58CDC}" srcOrd="0" destOrd="1" presId="urn:microsoft.com/office/officeart/2005/8/layout/StepDownProcess"/>
    <dgm:cxn modelId="{71602380-EFB9-7B40-B98E-A11AE9E47248}" srcId="{14F9393F-54DB-8240-8493-6911D58B34F5}" destId="{B7A2CC79-7CD4-F04A-B880-8F26F6969275}" srcOrd="0" destOrd="0" parTransId="{0E0C76E5-6105-3A41-88AB-30CAED370624}" sibTransId="{D5F7095B-4014-5843-99E5-CFCB105D0ECD}"/>
    <dgm:cxn modelId="{2BF3099E-6255-FE40-90C8-DD7F3260A96E}" srcId="{14F9393F-54DB-8240-8493-6911D58B34F5}" destId="{4229468E-B24E-6D4F-BAD5-A71BC4E24F4D}" srcOrd="2" destOrd="0" parTransId="{7C3C742E-EA06-9043-9870-F4D1AF17D2FE}" sibTransId="{E5B65EA2-FFED-F748-976B-4AAE03351335}"/>
    <dgm:cxn modelId="{1C1580B8-BE80-E749-A0A9-E61532BBC992}" type="presOf" srcId="{4229468E-B24E-6D4F-BAD5-A71BC4E24F4D}" destId="{D6314255-F8AF-544A-BE49-77FE2633048C}" srcOrd="0" destOrd="2" presId="urn:microsoft.com/office/officeart/2005/8/layout/StepDownProcess"/>
    <dgm:cxn modelId="{475DF1CC-F3B4-6D45-B818-FA6327F76DA5}" srcId="{43BC25E5-E125-F143-8F8F-50209661668B}" destId="{6DF28FBE-9576-5347-AF24-EB8D876C3535}" srcOrd="2" destOrd="0" parTransId="{53FE06B4-4EEE-4F41-A6EB-10D222BBC127}" sibTransId="{4F6E3CBB-66F8-9A44-8D7C-67253950B950}"/>
    <dgm:cxn modelId="{85F024D4-3F22-1742-8861-A6BD8ACA6566}" type="presOf" srcId="{43BC25E5-E125-F143-8F8F-50209661668B}" destId="{5904C2A3-BE70-AF4D-8BD8-C6C3231FF0A6}" srcOrd="0" destOrd="0" presId="urn:microsoft.com/office/officeart/2005/8/layout/StepDownProcess"/>
    <dgm:cxn modelId="{BFC7A9D4-0073-1048-9ECC-0057ADCC341B}" type="presOf" srcId="{AD43DAA1-84B6-3F44-9F64-5BA94C1E9848}" destId="{FC6ECB90-D1CB-A445-B0BE-5E172B68E088}" srcOrd="0" destOrd="0" presId="urn:microsoft.com/office/officeart/2005/8/layout/StepDownProcess"/>
    <dgm:cxn modelId="{AE80DCDD-4E05-F24F-96F2-119855BBD338}" type="presOf" srcId="{14F9393F-54DB-8240-8493-6911D58B34F5}" destId="{8E82ADD7-8321-8847-8E30-B536F3398C03}" srcOrd="0" destOrd="0" presId="urn:microsoft.com/office/officeart/2005/8/layout/StepDownProcess"/>
    <dgm:cxn modelId="{31B388E5-A7B3-154E-95CC-B3B0D9AC2CF9}" type="presOf" srcId="{B7A2CC79-7CD4-F04A-B880-8F26F6969275}" destId="{D6314255-F8AF-544A-BE49-77FE2633048C}" srcOrd="0" destOrd="0" presId="urn:microsoft.com/office/officeart/2005/8/layout/StepDownProcess"/>
    <dgm:cxn modelId="{5D2CC4E6-DE84-2D45-8D3D-746631067388}" srcId="{1E2F6036-D1FE-DA46-B394-DA5FBF6454A4}" destId="{43BC25E5-E125-F143-8F8F-50209661668B}" srcOrd="0" destOrd="0" parTransId="{EB4E40B8-FBC6-0842-AB73-B5F291EA59B2}" sibTransId="{14EC4A90-1986-CA4A-A8EF-FDE31C9BD0E2}"/>
    <dgm:cxn modelId="{D1287AEA-D62A-F249-AC24-5B665AEF53EE}" type="presOf" srcId="{F2A1AC82-9F6E-AF40-AB10-5DB69E8F818B}" destId="{D6314255-F8AF-544A-BE49-77FE2633048C}" srcOrd="0" destOrd="1" presId="urn:microsoft.com/office/officeart/2005/8/layout/StepDownProcess"/>
    <dgm:cxn modelId="{0232B7EE-A0E0-3843-BEF3-CCFA22D579C9}" srcId="{1E2F6036-D1FE-DA46-B394-DA5FBF6454A4}" destId="{AD43DAA1-84B6-3F44-9F64-5BA94C1E9848}" srcOrd="2" destOrd="0" parTransId="{EE577BC4-2F27-1A45-BE0D-D57ABB26457A}" sibTransId="{ABDCEE79-4C12-0240-BAC3-885295B4458E}"/>
    <dgm:cxn modelId="{9DA434F0-5519-3545-907F-60780FBCF161}" srcId="{14F9393F-54DB-8240-8493-6911D58B34F5}" destId="{F2A1AC82-9F6E-AF40-AB10-5DB69E8F818B}" srcOrd="1" destOrd="0" parTransId="{66F8A6E4-CC5C-CE45-8329-7BD9E9B60CCF}" sibTransId="{2DEE49FF-0E9B-A74C-AC9F-D8EFE497E8F5}"/>
    <dgm:cxn modelId="{FB48C0F2-C372-9748-9F79-981595E1CAE6}" type="presOf" srcId="{0ECE6DD8-3CC4-B441-B152-59DE05B0E5AD}" destId="{A94E4D83-5655-D847-8A9C-C9834705392B}" srcOrd="0" destOrd="1" presId="urn:microsoft.com/office/officeart/2005/8/layout/StepDownProcess"/>
    <dgm:cxn modelId="{9C5E11B5-1193-8548-B085-93B33089C5FF}" type="presParOf" srcId="{9A3B31B0-A0E7-1947-A534-36C9FA72C67E}" destId="{903B98E1-73BC-CB4F-9ED6-CE503993D90E}" srcOrd="0" destOrd="0" presId="urn:microsoft.com/office/officeart/2005/8/layout/StepDownProcess"/>
    <dgm:cxn modelId="{4B811B72-16FD-CE4F-85DD-4FEE74DD4525}" type="presParOf" srcId="{903B98E1-73BC-CB4F-9ED6-CE503993D90E}" destId="{51F0578B-8106-A340-91EC-8791A96E2B88}" srcOrd="0" destOrd="0" presId="urn:microsoft.com/office/officeart/2005/8/layout/StepDownProcess"/>
    <dgm:cxn modelId="{1288B865-4119-3640-AF42-3351FA12B57B}" type="presParOf" srcId="{903B98E1-73BC-CB4F-9ED6-CE503993D90E}" destId="{5904C2A3-BE70-AF4D-8BD8-C6C3231FF0A6}" srcOrd="1" destOrd="0" presId="urn:microsoft.com/office/officeart/2005/8/layout/StepDownProcess"/>
    <dgm:cxn modelId="{0393CE4B-54AC-9F4B-8BD7-563B0CA83FF1}" type="presParOf" srcId="{903B98E1-73BC-CB4F-9ED6-CE503993D90E}" destId="{A94E4D83-5655-D847-8A9C-C9834705392B}" srcOrd="2" destOrd="0" presId="urn:microsoft.com/office/officeart/2005/8/layout/StepDownProcess"/>
    <dgm:cxn modelId="{96E434FC-C480-EC48-8680-799180613A65}" type="presParOf" srcId="{9A3B31B0-A0E7-1947-A534-36C9FA72C67E}" destId="{433A2900-BF24-4747-8B63-CE0DC7D40281}" srcOrd="1" destOrd="0" presId="urn:microsoft.com/office/officeart/2005/8/layout/StepDownProcess"/>
    <dgm:cxn modelId="{C70E0E6B-B85E-4A48-8686-B6B54F2246AE}" type="presParOf" srcId="{9A3B31B0-A0E7-1947-A534-36C9FA72C67E}" destId="{B1A3E4B4-3BC0-B544-BFD1-2CEE013FA664}" srcOrd="2" destOrd="0" presId="urn:microsoft.com/office/officeart/2005/8/layout/StepDownProcess"/>
    <dgm:cxn modelId="{266D2E7C-FB29-C147-9C26-5F8C1D6CBDBB}" type="presParOf" srcId="{B1A3E4B4-3BC0-B544-BFD1-2CEE013FA664}" destId="{72D899AC-466D-D64D-98E1-C4F05FEA4CE6}" srcOrd="0" destOrd="0" presId="urn:microsoft.com/office/officeart/2005/8/layout/StepDownProcess"/>
    <dgm:cxn modelId="{BC8820F6-B277-9B47-B97E-E2D0CD25A149}" type="presParOf" srcId="{B1A3E4B4-3BC0-B544-BFD1-2CEE013FA664}" destId="{8E82ADD7-8321-8847-8E30-B536F3398C03}" srcOrd="1" destOrd="0" presId="urn:microsoft.com/office/officeart/2005/8/layout/StepDownProcess"/>
    <dgm:cxn modelId="{17343CEC-8947-D744-82FD-E0989AE90AAB}" type="presParOf" srcId="{B1A3E4B4-3BC0-B544-BFD1-2CEE013FA664}" destId="{D6314255-F8AF-544A-BE49-77FE2633048C}" srcOrd="2" destOrd="0" presId="urn:microsoft.com/office/officeart/2005/8/layout/StepDownProcess"/>
    <dgm:cxn modelId="{B636C967-BD90-F643-BF54-F2BB92BFEC7E}" type="presParOf" srcId="{9A3B31B0-A0E7-1947-A534-36C9FA72C67E}" destId="{403EC9B0-41EF-BB4A-BE6C-E43D3EDC4A8D}" srcOrd="3" destOrd="0" presId="urn:microsoft.com/office/officeart/2005/8/layout/StepDownProcess"/>
    <dgm:cxn modelId="{8C4E8379-D4D7-274A-9938-D30CDB532046}" type="presParOf" srcId="{9A3B31B0-A0E7-1947-A534-36C9FA72C67E}" destId="{22FF4750-6C40-654A-A0E6-74E89134309D}" srcOrd="4" destOrd="0" presId="urn:microsoft.com/office/officeart/2005/8/layout/StepDownProcess"/>
    <dgm:cxn modelId="{3D3BC44E-02D0-A143-ABFC-B0E9E9BAD0FA}" type="presParOf" srcId="{22FF4750-6C40-654A-A0E6-74E89134309D}" destId="{FC6ECB90-D1CB-A445-B0BE-5E172B68E088}" srcOrd="0" destOrd="0" presId="urn:microsoft.com/office/officeart/2005/8/layout/StepDownProcess"/>
    <dgm:cxn modelId="{82C5DBD6-BD28-7746-B4C8-21B4DDB59933}" type="presParOf" srcId="{22FF4750-6C40-654A-A0E6-74E89134309D}" destId="{55907396-1178-3B47-AAD3-0D7AA8F58CDC}" srcOrd="1" destOrd="0" presId="urn:microsoft.com/office/officeart/2005/8/layout/StepDownProcess"/>
  </dgm:cxnLst>
  <dgm:bg>
    <a:effectLst>
      <a:softEdge rad="673561"/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2C437F-8020-46B2-A38D-2BC80BAB7A10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A70715-2403-438A-AD91-5F819F17AF51}">
      <dgm:prSet custT="1"/>
      <dgm:spPr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10490" tIns="110490" rIns="110490" bIns="110490" numCol="1" spcCol="1270" anchor="ctr" anchorCtr="0"/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What &amp; Why Rover</a:t>
          </a:r>
        </a:p>
      </dgm:t>
    </dgm:pt>
    <dgm:pt modelId="{1D1C8689-03FE-42A3-AD89-8BFB01446A19}" type="parTrans" cxnId="{5030BE62-828B-42C3-B4AF-1A93BE067B49}">
      <dgm:prSet/>
      <dgm:spPr/>
      <dgm:t>
        <a:bodyPr/>
        <a:lstStyle/>
        <a:p>
          <a:endParaRPr lang="en-US"/>
        </a:p>
      </dgm:t>
    </dgm:pt>
    <dgm:pt modelId="{ADDBD80D-F2FE-4512-AFB4-AE4DB7DE1C9B}" type="sibTrans" cxnId="{5030BE62-828B-42C3-B4AF-1A93BE067B49}">
      <dgm:prSet/>
      <dgm:spPr/>
      <dgm:t>
        <a:bodyPr/>
        <a:lstStyle/>
        <a:p>
          <a:endParaRPr lang="en-US"/>
        </a:p>
      </dgm:t>
    </dgm:pt>
    <dgm:pt modelId="{4954A59B-62E6-4BAE-A379-BD88C8AD2A6B}">
      <dgm:prSet custT="1"/>
      <dgm:spPr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10490" tIns="110490" rIns="110490" bIns="110490" numCol="1" spcCol="1270" anchor="ctr" anchorCtr="0"/>
        <a:lstStyle/>
        <a:p>
          <a:r>
            <a:rPr lang="en-US" sz="2700" kern="1200" dirty="0"/>
            <a:t>Algorithm </a:t>
          </a: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for</a:t>
          </a:r>
          <a:r>
            <a:rPr lang="en-US" sz="2700" kern="1200" dirty="0"/>
            <a:t> </a:t>
          </a:r>
          <a:r>
            <a:rPr lang="en-US" sz="27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scraping</a:t>
          </a:r>
          <a:r>
            <a:rPr lang="en-US" sz="2700" kern="1200" dirty="0"/>
            <a:t> data</a:t>
          </a:r>
        </a:p>
      </dgm:t>
    </dgm:pt>
    <dgm:pt modelId="{1891AD3F-2E7C-406C-8768-AC910A326AD7}" type="parTrans" cxnId="{D7C007C3-32E3-4902-97D5-1DC861C3E903}">
      <dgm:prSet/>
      <dgm:spPr/>
      <dgm:t>
        <a:bodyPr/>
        <a:lstStyle/>
        <a:p>
          <a:endParaRPr lang="en-US"/>
        </a:p>
      </dgm:t>
    </dgm:pt>
    <dgm:pt modelId="{719D3E52-5B4E-440A-AE67-E889DD8809F0}" type="sibTrans" cxnId="{D7C007C3-32E3-4902-97D5-1DC861C3E903}">
      <dgm:prSet/>
      <dgm:spPr/>
      <dgm:t>
        <a:bodyPr/>
        <a:lstStyle/>
        <a:p>
          <a:endParaRPr lang="en-US"/>
        </a:p>
      </dgm:t>
    </dgm:pt>
    <dgm:pt modelId="{0F30166A-3460-40A3-B08F-D8AB332DEAA9}">
      <dgm:prSet custT="1"/>
      <dgm:spPr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10490" tIns="110490" rIns="110490" bIns="110490" numCol="1" spcCol="1270" anchor="ctr" anchorCtr="0"/>
        <a:lstStyle/>
        <a:p>
          <a:r>
            <a:rPr lang="en-US" sz="2700" kern="1200" dirty="0"/>
            <a:t>Data </a:t>
          </a: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collected</a:t>
          </a:r>
        </a:p>
      </dgm:t>
    </dgm:pt>
    <dgm:pt modelId="{D2BEA045-DB64-4B88-A01D-5444FCDB30C4}" type="parTrans" cxnId="{0C88A75F-15DE-4C58-B2C5-C1B2D22B358A}">
      <dgm:prSet/>
      <dgm:spPr/>
      <dgm:t>
        <a:bodyPr/>
        <a:lstStyle/>
        <a:p>
          <a:endParaRPr lang="en-US"/>
        </a:p>
      </dgm:t>
    </dgm:pt>
    <dgm:pt modelId="{20DE9528-4EF5-4C0F-9E94-4555C81BF81B}" type="sibTrans" cxnId="{0C88A75F-15DE-4C58-B2C5-C1B2D22B358A}">
      <dgm:prSet/>
      <dgm:spPr/>
      <dgm:t>
        <a:bodyPr/>
        <a:lstStyle/>
        <a:p>
          <a:endParaRPr lang="en-US"/>
        </a:p>
      </dgm:t>
    </dgm:pt>
    <dgm:pt modelId="{CEEAD3A3-B937-48B6-B1C4-63FD1CD89C7F}">
      <dgm:prSet/>
      <dgm:spPr/>
      <dgm:t>
        <a:bodyPr/>
        <a:lstStyle/>
        <a:p>
          <a:r>
            <a:rPr lang="en-US"/>
            <a:t>Analysis and visualization</a:t>
          </a:r>
        </a:p>
      </dgm:t>
    </dgm:pt>
    <dgm:pt modelId="{A105D253-4FAD-4697-B6B0-D86DBF6589D4}" type="parTrans" cxnId="{519FAA7C-A61A-4DF6-8F3E-789C25AD112E}">
      <dgm:prSet/>
      <dgm:spPr/>
      <dgm:t>
        <a:bodyPr/>
        <a:lstStyle/>
        <a:p>
          <a:endParaRPr lang="en-US"/>
        </a:p>
      </dgm:t>
    </dgm:pt>
    <dgm:pt modelId="{A5C8AA17-4AFB-4721-B6CE-F1A83BF0905C}" type="sibTrans" cxnId="{519FAA7C-A61A-4DF6-8F3E-789C25AD112E}">
      <dgm:prSet/>
      <dgm:spPr/>
      <dgm:t>
        <a:bodyPr/>
        <a:lstStyle/>
        <a:p>
          <a:endParaRPr lang="en-US"/>
        </a:p>
      </dgm:t>
    </dgm:pt>
    <dgm:pt modelId="{C3EBAA4D-C759-45D9-81D9-1F11D9608A80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n-US"/>
            <a:t>Conclusion</a:t>
          </a:r>
        </a:p>
      </dgm:t>
    </dgm:pt>
    <dgm:pt modelId="{B91B20A9-C9CA-42AA-9282-D044E2E379C1}" type="parTrans" cxnId="{3AE66FCB-914B-4FCE-AC47-51191BA1AF74}">
      <dgm:prSet/>
      <dgm:spPr/>
      <dgm:t>
        <a:bodyPr/>
        <a:lstStyle/>
        <a:p>
          <a:endParaRPr lang="en-US"/>
        </a:p>
      </dgm:t>
    </dgm:pt>
    <dgm:pt modelId="{0C12AB6F-4E10-4030-9F42-469E387D4A5C}" type="sibTrans" cxnId="{3AE66FCB-914B-4FCE-AC47-51191BA1AF74}">
      <dgm:prSet/>
      <dgm:spPr/>
      <dgm:t>
        <a:bodyPr/>
        <a:lstStyle/>
        <a:p>
          <a:endParaRPr lang="en-US"/>
        </a:p>
      </dgm:t>
    </dgm:pt>
    <dgm:pt modelId="{ED85FD3E-F6AC-4136-B99A-9B041A16FED9}">
      <dgm:prSet custT="1"/>
      <dgm:spPr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10490" tIns="110490" rIns="110490" bIns="11049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Challenges</a:t>
          </a:r>
        </a:p>
      </dgm:t>
    </dgm:pt>
    <dgm:pt modelId="{81C1A75D-1931-4FF8-B8DA-E7E05CF0632C}" type="parTrans" cxnId="{1F6A73C7-D691-48B8-AE5B-E068443EDD81}">
      <dgm:prSet/>
      <dgm:spPr/>
      <dgm:t>
        <a:bodyPr/>
        <a:lstStyle/>
        <a:p>
          <a:endParaRPr lang="en-US"/>
        </a:p>
      </dgm:t>
    </dgm:pt>
    <dgm:pt modelId="{4F2A444A-1201-49EB-8151-0D9E23CFC917}" type="sibTrans" cxnId="{1F6A73C7-D691-48B8-AE5B-E068443EDD81}">
      <dgm:prSet/>
      <dgm:spPr/>
      <dgm:t>
        <a:bodyPr/>
        <a:lstStyle/>
        <a:p>
          <a:endParaRPr lang="en-US"/>
        </a:p>
      </dgm:t>
    </dgm:pt>
    <dgm:pt modelId="{3134A0BF-9014-48EB-B037-5E66C9BBAECC}">
      <dgm:prSet custT="1"/>
      <dgm:spPr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 spcFirstLastPara="0" vert="horz" wrap="square" lIns="110490" tIns="110490" rIns="110490" bIns="110490" numCol="1" spcCol="1270" anchor="ctr" anchorCtr="0"/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 do more</a:t>
          </a:r>
        </a:p>
      </dgm:t>
    </dgm:pt>
    <dgm:pt modelId="{06102424-CFA8-4B63-9DA6-29194F054A2B}" type="parTrans" cxnId="{F74FCEB4-EB28-494E-8317-2DD1D7AE104C}">
      <dgm:prSet/>
      <dgm:spPr/>
      <dgm:t>
        <a:bodyPr/>
        <a:lstStyle/>
        <a:p>
          <a:endParaRPr lang="en-US"/>
        </a:p>
      </dgm:t>
    </dgm:pt>
    <dgm:pt modelId="{7C08B7A5-CDCA-4812-B082-B15DBA6EAA43}" type="sibTrans" cxnId="{F74FCEB4-EB28-494E-8317-2DD1D7AE104C}">
      <dgm:prSet/>
      <dgm:spPr/>
      <dgm:t>
        <a:bodyPr/>
        <a:lstStyle/>
        <a:p>
          <a:endParaRPr lang="en-US"/>
        </a:p>
      </dgm:t>
    </dgm:pt>
    <dgm:pt modelId="{47FDFC2E-A3A3-094E-AA5C-F136B3F1A923}" type="pres">
      <dgm:prSet presAssocID="{EE2C437F-8020-46B2-A38D-2BC80BAB7A10}" presName="linear" presStyleCnt="0">
        <dgm:presLayoutVars>
          <dgm:animLvl val="lvl"/>
          <dgm:resizeHandles val="exact"/>
        </dgm:presLayoutVars>
      </dgm:prSet>
      <dgm:spPr/>
    </dgm:pt>
    <dgm:pt modelId="{BD18AED9-E4C3-D84D-BF8A-F55CA6D98089}" type="pres">
      <dgm:prSet presAssocID="{AFA70715-2403-438A-AD91-5F819F17AF51}" presName="parentText" presStyleLbl="node1" presStyleIdx="0" presStyleCnt="7">
        <dgm:presLayoutVars>
          <dgm:chMax val="0"/>
          <dgm:bulletEnabled val="1"/>
        </dgm:presLayoutVars>
      </dgm:prSet>
      <dgm:spPr>
        <a:xfrm>
          <a:off x="0" y="11517"/>
          <a:ext cx="6290226" cy="708307"/>
        </a:xfrm>
        <a:prstGeom prst="roundRect">
          <a:avLst/>
        </a:prstGeom>
      </dgm:spPr>
    </dgm:pt>
    <dgm:pt modelId="{6F41D8AE-E1DC-4245-8049-CD25958D785A}" type="pres">
      <dgm:prSet presAssocID="{ADDBD80D-F2FE-4512-AFB4-AE4DB7DE1C9B}" presName="spacer" presStyleCnt="0"/>
      <dgm:spPr/>
    </dgm:pt>
    <dgm:pt modelId="{197764EA-C2C3-C547-87D3-01FE587E6281}" type="pres">
      <dgm:prSet presAssocID="{4954A59B-62E6-4BAE-A379-BD88C8AD2A6B}" presName="parentText" presStyleLbl="node1" presStyleIdx="1" presStyleCnt="7">
        <dgm:presLayoutVars>
          <dgm:chMax val="0"/>
          <dgm:bulletEnabled val="1"/>
        </dgm:presLayoutVars>
      </dgm:prSet>
      <dgm:spPr>
        <a:xfrm>
          <a:off x="0" y="794422"/>
          <a:ext cx="6290226" cy="709571"/>
        </a:xfrm>
        <a:prstGeom prst="roundRect">
          <a:avLst/>
        </a:prstGeom>
      </dgm:spPr>
    </dgm:pt>
    <dgm:pt modelId="{94C8F1C0-8AE7-0E4C-929B-2EB818CCBAB7}" type="pres">
      <dgm:prSet presAssocID="{719D3E52-5B4E-440A-AE67-E889DD8809F0}" presName="spacer" presStyleCnt="0"/>
      <dgm:spPr/>
    </dgm:pt>
    <dgm:pt modelId="{9F2AE7AF-6FEB-4341-A23C-63AD21AB6083}" type="pres">
      <dgm:prSet presAssocID="{0F30166A-3460-40A3-B08F-D8AB332DEAA9}" presName="parentText" presStyleLbl="node1" presStyleIdx="2" presStyleCnt="7">
        <dgm:presLayoutVars>
          <dgm:chMax val="0"/>
          <dgm:bulletEnabled val="1"/>
        </dgm:presLayoutVars>
      </dgm:prSet>
      <dgm:spPr>
        <a:xfrm>
          <a:off x="0" y="1583651"/>
          <a:ext cx="6290226" cy="708307"/>
        </a:xfrm>
        <a:prstGeom prst="roundRect">
          <a:avLst/>
        </a:prstGeom>
      </dgm:spPr>
    </dgm:pt>
    <dgm:pt modelId="{FC4B461C-633E-C649-8F3E-48F45AB50B72}" type="pres">
      <dgm:prSet presAssocID="{20DE9528-4EF5-4C0F-9E94-4555C81BF81B}" presName="spacer" presStyleCnt="0"/>
      <dgm:spPr/>
    </dgm:pt>
    <dgm:pt modelId="{B8305773-F66C-1C44-9E1E-A214A789D80B}" type="pres">
      <dgm:prSet presAssocID="{CEEAD3A3-B937-48B6-B1C4-63FD1CD89C7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C569A558-A445-0F45-B95D-FA00F7CE485B}" type="pres">
      <dgm:prSet presAssocID="{A5C8AA17-4AFB-4721-B6CE-F1A83BF0905C}" presName="spacer" presStyleCnt="0"/>
      <dgm:spPr/>
    </dgm:pt>
    <dgm:pt modelId="{C5DE63BD-3C68-924E-A316-5A3738E04595}" type="pres">
      <dgm:prSet presAssocID="{C3EBAA4D-C759-45D9-81D9-1F11D9608A80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25054EC-943F-C04B-9BD0-D99574F383C4}" type="pres">
      <dgm:prSet presAssocID="{0C12AB6F-4E10-4030-9F42-469E387D4A5C}" presName="spacer" presStyleCnt="0"/>
      <dgm:spPr/>
    </dgm:pt>
    <dgm:pt modelId="{62D2CB95-6C29-574C-984C-AE0EB8E1FD5D}" type="pres">
      <dgm:prSet presAssocID="{ED85FD3E-F6AC-4136-B99A-9B041A16FED9}" presName="parentText" presStyleLbl="node1" presStyleIdx="5" presStyleCnt="7">
        <dgm:presLayoutVars>
          <dgm:chMax val="0"/>
          <dgm:bulletEnabled val="1"/>
        </dgm:presLayoutVars>
      </dgm:prSet>
      <dgm:spPr>
        <a:xfrm>
          <a:off x="0" y="3934260"/>
          <a:ext cx="6290226" cy="695565"/>
        </a:xfrm>
        <a:prstGeom prst="roundRect">
          <a:avLst/>
        </a:prstGeom>
      </dgm:spPr>
    </dgm:pt>
    <dgm:pt modelId="{228AD736-5EA0-5443-A14E-5D1FFEAD3088}" type="pres">
      <dgm:prSet presAssocID="{4F2A444A-1201-49EB-8151-0D9E23CFC917}" presName="spacer" presStyleCnt="0"/>
      <dgm:spPr/>
    </dgm:pt>
    <dgm:pt modelId="{6CD36F12-DE4A-AE45-98AA-A5B0BEB78B16}" type="pres">
      <dgm:prSet presAssocID="{3134A0BF-9014-48EB-B037-5E66C9BBAECC}" presName="parentText" presStyleLbl="node1" presStyleIdx="6" presStyleCnt="7">
        <dgm:presLayoutVars>
          <dgm:chMax val="0"/>
          <dgm:bulletEnabled val="1"/>
        </dgm:presLayoutVars>
      </dgm:prSet>
      <dgm:spPr>
        <a:xfrm>
          <a:off x="0" y="4727920"/>
          <a:ext cx="6290226" cy="708307"/>
        </a:xfrm>
        <a:prstGeom prst="roundRect">
          <a:avLst/>
        </a:prstGeom>
      </dgm:spPr>
    </dgm:pt>
  </dgm:ptLst>
  <dgm:cxnLst>
    <dgm:cxn modelId="{BDC2FC58-0D76-5A43-8821-61DEA623E2E8}" type="presOf" srcId="{CEEAD3A3-B937-48B6-B1C4-63FD1CD89C7F}" destId="{B8305773-F66C-1C44-9E1E-A214A789D80B}" srcOrd="0" destOrd="0" presId="urn:microsoft.com/office/officeart/2005/8/layout/vList2"/>
    <dgm:cxn modelId="{0C88A75F-15DE-4C58-B2C5-C1B2D22B358A}" srcId="{EE2C437F-8020-46B2-A38D-2BC80BAB7A10}" destId="{0F30166A-3460-40A3-B08F-D8AB332DEAA9}" srcOrd="2" destOrd="0" parTransId="{D2BEA045-DB64-4B88-A01D-5444FCDB30C4}" sibTransId="{20DE9528-4EF5-4C0F-9E94-4555C81BF81B}"/>
    <dgm:cxn modelId="{84733B62-75B8-CD4E-8BC6-FA5C23490DD4}" type="presOf" srcId="{AFA70715-2403-438A-AD91-5F819F17AF51}" destId="{BD18AED9-E4C3-D84D-BF8A-F55CA6D98089}" srcOrd="0" destOrd="0" presId="urn:microsoft.com/office/officeart/2005/8/layout/vList2"/>
    <dgm:cxn modelId="{5030BE62-828B-42C3-B4AF-1A93BE067B49}" srcId="{EE2C437F-8020-46B2-A38D-2BC80BAB7A10}" destId="{AFA70715-2403-438A-AD91-5F819F17AF51}" srcOrd="0" destOrd="0" parTransId="{1D1C8689-03FE-42A3-AD89-8BFB01446A19}" sibTransId="{ADDBD80D-F2FE-4512-AFB4-AE4DB7DE1C9B}"/>
    <dgm:cxn modelId="{D4827D73-D3BB-AB44-A4C3-C973D80F74E0}" type="presOf" srcId="{C3EBAA4D-C759-45D9-81D9-1F11D9608A80}" destId="{C5DE63BD-3C68-924E-A316-5A3738E04595}" srcOrd="0" destOrd="0" presId="urn:microsoft.com/office/officeart/2005/8/layout/vList2"/>
    <dgm:cxn modelId="{0F094178-DA9A-3B43-AB85-B88EDAA89652}" type="presOf" srcId="{ED85FD3E-F6AC-4136-B99A-9B041A16FED9}" destId="{62D2CB95-6C29-574C-984C-AE0EB8E1FD5D}" srcOrd="0" destOrd="0" presId="urn:microsoft.com/office/officeart/2005/8/layout/vList2"/>
    <dgm:cxn modelId="{519FAA7C-A61A-4DF6-8F3E-789C25AD112E}" srcId="{EE2C437F-8020-46B2-A38D-2BC80BAB7A10}" destId="{CEEAD3A3-B937-48B6-B1C4-63FD1CD89C7F}" srcOrd="3" destOrd="0" parTransId="{A105D253-4FAD-4697-B6B0-D86DBF6589D4}" sibTransId="{A5C8AA17-4AFB-4721-B6CE-F1A83BF0905C}"/>
    <dgm:cxn modelId="{DF437192-7D4D-6F45-82AA-42DE6623137B}" type="presOf" srcId="{0F30166A-3460-40A3-B08F-D8AB332DEAA9}" destId="{9F2AE7AF-6FEB-4341-A23C-63AD21AB6083}" srcOrd="0" destOrd="0" presId="urn:microsoft.com/office/officeart/2005/8/layout/vList2"/>
    <dgm:cxn modelId="{72BE3F9C-885B-4B44-B71E-B5ED8A312F67}" type="presOf" srcId="{EE2C437F-8020-46B2-A38D-2BC80BAB7A10}" destId="{47FDFC2E-A3A3-094E-AA5C-F136B3F1A923}" srcOrd="0" destOrd="0" presId="urn:microsoft.com/office/officeart/2005/8/layout/vList2"/>
    <dgm:cxn modelId="{8B7CA3A6-9C54-AC40-BBC8-A72929B19F5E}" type="presOf" srcId="{3134A0BF-9014-48EB-B037-5E66C9BBAECC}" destId="{6CD36F12-DE4A-AE45-98AA-A5B0BEB78B16}" srcOrd="0" destOrd="0" presId="urn:microsoft.com/office/officeart/2005/8/layout/vList2"/>
    <dgm:cxn modelId="{F74FCEB4-EB28-494E-8317-2DD1D7AE104C}" srcId="{EE2C437F-8020-46B2-A38D-2BC80BAB7A10}" destId="{3134A0BF-9014-48EB-B037-5E66C9BBAECC}" srcOrd="6" destOrd="0" parTransId="{06102424-CFA8-4B63-9DA6-29194F054A2B}" sibTransId="{7C08B7A5-CDCA-4812-B082-B15DBA6EAA43}"/>
    <dgm:cxn modelId="{D7C007C3-32E3-4902-97D5-1DC861C3E903}" srcId="{EE2C437F-8020-46B2-A38D-2BC80BAB7A10}" destId="{4954A59B-62E6-4BAE-A379-BD88C8AD2A6B}" srcOrd="1" destOrd="0" parTransId="{1891AD3F-2E7C-406C-8768-AC910A326AD7}" sibTransId="{719D3E52-5B4E-440A-AE67-E889DD8809F0}"/>
    <dgm:cxn modelId="{1F6A73C7-D691-48B8-AE5B-E068443EDD81}" srcId="{EE2C437F-8020-46B2-A38D-2BC80BAB7A10}" destId="{ED85FD3E-F6AC-4136-B99A-9B041A16FED9}" srcOrd="5" destOrd="0" parTransId="{81C1A75D-1931-4FF8-B8DA-E7E05CF0632C}" sibTransId="{4F2A444A-1201-49EB-8151-0D9E23CFC917}"/>
    <dgm:cxn modelId="{3AE66FCB-914B-4FCE-AC47-51191BA1AF74}" srcId="{EE2C437F-8020-46B2-A38D-2BC80BAB7A10}" destId="{C3EBAA4D-C759-45D9-81D9-1F11D9608A80}" srcOrd="4" destOrd="0" parTransId="{B91B20A9-C9CA-42AA-9282-D044E2E379C1}" sibTransId="{0C12AB6F-4E10-4030-9F42-469E387D4A5C}"/>
    <dgm:cxn modelId="{25C546D6-B5A8-1144-BC55-049B13B6E6E4}" type="presOf" srcId="{4954A59B-62E6-4BAE-A379-BD88C8AD2A6B}" destId="{197764EA-C2C3-C547-87D3-01FE587E6281}" srcOrd="0" destOrd="0" presId="urn:microsoft.com/office/officeart/2005/8/layout/vList2"/>
    <dgm:cxn modelId="{D1663159-11FE-684B-BA9F-461E50EBECE4}" type="presParOf" srcId="{47FDFC2E-A3A3-094E-AA5C-F136B3F1A923}" destId="{BD18AED9-E4C3-D84D-BF8A-F55CA6D98089}" srcOrd="0" destOrd="0" presId="urn:microsoft.com/office/officeart/2005/8/layout/vList2"/>
    <dgm:cxn modelId="{41E030FC-8A56-394D-AFA5-03E0CC280244}" type="presParOf" srcId="{47FDFC2E-A3A3-094E-AA5C-F136B3F1A923}" destId="{6F41D8AE-E1DC-4245-8049-CD25958D785A}" srcOrd="1" destOrd="0" presId="urn:microsoft.com/office/officeart/2005/8/layout/vList2"/>
    <dgm:cxn modelId="{8549AB61-FCAC-2C40-8D60-981FE3D79C04}" type="presParOf" srcId="{47FDFC2E-A3A3-094E-AA5C-F136B3F1A923}" destId="{197764EA-C2C3-C547-87D3-01FE587E6281}" srcOrd="2" destOrd="0" presId="urn:microsoft.com/office/officeart/2005/8/layout/vList2"/>
    <dgm:cxn modelId="{14FB030E-4DB5-6E45-B6A2-20D4EB978D4A}" type="presParOf" srcId="{47FDFC2E-A3A3-094E-AA5C-F136B3F1A923}" destId="{94C8F1C0-8AE7-0E4C-929B-2EB818CCBAB7}" srcOrd="3" destOrd="0" presId="urn:microsoft.com/office/officeart/2005/8/layout/vList2"/>
    <dgm:cxn modelId="{A181E4C5-D8B3-4349-967B-05F4B0DD5D73}" type="presParOf" srcId="{47FDFC2E-A3A3-094E-AA5C-F136B3F1A923}" destId="{9F2AE7AF-6FEB-4341-A23C-63AD21AB6083}" srcOrd="4" destOrd="0" presId="urn:microsoft.com/office/officeart/2005/8/layout/vList2"/>
    <dgm:cxn modelId="{C8495F8B-6019-4B4B-A1C8-43A91DC0F4A8}" type="presParOf" srcId="{47FDFC2E-A3A3-094E-AA5C-F136B3F1A923}" destId="{FC4B461C-633E-C649-8F3E-48F45AB50B72}" srcOrd="5" destOrd="0" presId="urn:microsoft.com/office/officeart/2005/8/layout/vList2"/>
    <dgm:cxn modelId="{D017BB65-EE48-4649-83F5-B1F10ADF41DA}" type="presParOf" srcId="{47FDFC2E-A3A3-094E-AA5C-F136B3F1A923}" destId="{B8305773-F66C-1C44-9E1E-A214A789D80B}" srcOrd="6" destOrd="0" presId="urn:microsoft.com/office/officeart/2005/8/layout/vList2"/>
    <dgm:cxn modelId="{A642E5E0-8F79-8A47-BB95-CDFA797A5F4D}" type="presParOf" srcId="{47FDFC2E-A3A3-094E-AA5C-F136B3F1A923}" destId="{C569A558-A445-0F45-B95D-FA00F7CE485B}" srcOrd="7" destOrd="0" presId="urn:microsoft.com/office/officeart/2005/8/layout/vList2"/>
    <dgm:cxn modelId="{CA5BA0A0-A185-3D41-BB52-BDB3AC756C9C}" type="presParOf" srcId="{47FDFC2E-A3A3-094E-AA5C-F136B3F1A923}" destId="{C5DE63BD-3C68-924E-A316-5A3738E04595}" srcOrd="8" destOrd="0" presId="urn:microsoft.com/office/officeart/2005/8/layout/vList2"/>
    <dgm:cxn modelId="{C4F3A89D-06F4-E341-B66C-3E6151760461}" type="presParOf" srcId="{47FDFC2E-A3A3-094E-AA5C-F136B3F1A923}" destId="{125054EC-943F-C04B-9BD0-D99574F383C4}" srcOrd="9" destOrd="0" presId="urn:microsoft.com/office/officeart/2005/8/layout/vList2"/>
    <dgm:cxn modelId="{132C81BC-530A-B34C-A36C-539B0EC76403}" type="presParOf" srcId="{47FDFC2E-A3A3-094E-AA5C-F136B3F1A923}" destId="{62D2CB95-6C29-574C-984C-AE0EB8E1FD5D}" srcOrd="10" destOrd="0" presId="urn:microsoft.com/office/officeart/2005/8/layout/vList2"/>
    <dgm:cxn modelId="{591F6065-BEEA-CB4B-BF59-59DF79678ED3}" type="presParOf" srcId="{47FDFC2E-A3A3-094E-AA5C-F136B3F1A923}" destId="{228AD736-5EA0-5443-A14E-5D1FFEAD3088}" srcOrd="11" destOrd="0" presId="urn:microsoft.com/office/officeart/2005/8/layout/vList2"/>
    <dgm:cxn modelId="{79F46A71-590F-0B4D-9180-A55CA2AAEB79}" type="presParOf" srcId="{47FDFC2E-A3A3-094E-AA5C-F136B3F1A923}" destId="{6CD36F12-DE4A-AE45-98AA-A5B0BEB78B1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8AED9-E4C3-D84D-BF8A-F55CA6D98089}">
      <dsp:nvSpPr>
        <dsp:cNvPr id="0" name=""/>
        <dsp:cNvSpPr/>
      </dsp:nvSpPr>
      <dsp:spPr>
        <a:xfrm>
          <a:off x="0" y="38834"/>
          <a:ext cx="6290226" cy="695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What &amp; Why </a:t>
          </a:r>
          <a:r>
            <a:rPr lang="en-US" sz="2900" kern="1200" dirty="0" err="1"/>
            <a:t>Rover.com</a:t>
          </a:r>
          <a:endParaRPr lang="en-US" sz="2900" kern="1200" dirty="0"/>
        </a:p>
      </dsp:txBody>
      <dsp:txXfrm>
        <a:off x="33955" y="72789"/>
        <a:ext cx="6222316" cy="627655"/>
      </dsp:txXfrm>
    </dsp:sp>
    <dsp:sp modelId="{197764EA-C2C3-C547-87D3-01FE587E6281}">
      <dsp:nvSpPr>
        <dsp:cNvPr id="0" name=""/>
        <dsp:cNvSpPr/>
      </dsp:nvSpPr>
      <dsp:spPr>
        <a:xfrm>
          <a:off x="0" y="817919"/>
          <a:ext cx="6290226" cy="695565"/>
        </a:xfrm>
        <a:prstGeom prst="roundRect">
          <a:avLst/>
        </a:prstGeom>
        <a:solidFill>
          <a:schemeClr val="accent5">
            <a:hueOff val="-176099"/>
            <a:satOff val="-1967"/>
            <a:lumOff val="-1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Algorithm for scraping data</a:t>
          </a:r>
        </a:p>
      </dsp:txBody>
      <dsp:txXfrm>
        <a:off x="33955" y="851874"/>
        <a:ext cx="6222316" cy="627655"/>
      </dsp:txXfrm>
    </dsp:sp>
    <dsp:sp modelId="{9F2AE7AF-6FEB-4341-A23C-63AD21AB6083}">
      <dsp:nvSpPr>
        <dsp:cNvPr id="0" name=""/>
        <dsp:cNvSpPr/>
      </dsp:nvSpPr>
      <dsp:spPr>
        <a:xfrm>
          <a:off x="0" y="1597004"/>
          <a:ext cx="6290226" cy="695565"/>
        </a:xfrm>
        <a:prstGeom prst="roundRect">
          <a:avLst/>
        </a:prstGeom>
        <a:solidFill>
          <a:schemeClr val="accent5">
            <a:hueOff val="-352197"/>
            <a:satOff val="-3933"/>
            <a:lumOff val="-2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Data collected</a:t>
          </a:r>
        </a:p>
      </dsp:txBody>
      <dsp:txXfrm>
        <a:off x="33955" y="1630959"/>
        <a:ext cx="6222316" cy="627655"/>
      </dsp:txXfrm>
    </dsp:sp>
    <dsp:sp modelId="{B8305773-F66C-1C44-9E1E-A214A789D80B}">
      <dsp:nvSpPr>
        <dsp:cNvPr id="0" name=""/>
        <dsp:cNvSpPr/>
      </dsp:nvSpPr>
      <dsp:spPr>
        <a:xfrm>
          <a:off x="0" y="2376089"/>
          <a:ext cx="6290226" cy="695565"/>
        </a:xfrm>
        <a:prstGeom prst="roundRect">
          <a:avLst/>
        </a:prstGeom>
        <a:solidFill>
          <a:schemeClr val="accent5">
            <a:hueOff val="-528295"/>
            <a:satOff val="-59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Analysis and visualization</a:t>
          </a:r>
        </a:p>
      </dsp:txBody>
      <dsp:txXfrm>
        <a:off x="33955" y="2410044"/>
        <a:ext cx="6222316" cy="627655"/>
      </dsp:txXfrm>
    </dsp:sp>
    <dsp:sp modelId="{C5DE63BD-3C68-924E-A316-5A3738E04595}">
      <dsp:nvSpPr>
        <dsp:cNvPr id="0" name=""/>
        <dsp:cNvSpPr/>
      </dsp:nvSpPr>
      <dsp:spPr>
        <a:xfrm>
          <a:off x="0" y="3155175"/>
          <a:ext cx="6290226" cy="695565"/>
        </a:xfrm>
        <a:prstGeom prst="roundRect">
          <a:avLst/>
        </a:prstGeom>
        <a:solidFill>
          <a:schemeClr val="accent5">
            <a:hueOff val="-704394"/>
            <a:satOff val="-7866"/>
            <a:lumOff val="-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Conclusion</a:t>
          </a:r>
        </a:p>
      </dsp:txBody>
      <dsp:txXfrm>
        <a:off x="33955" y="3189130"/>
        <a:ext cx="6222316" cy="627655"/>
      </dsp:txXfrm>
    </dsp:sp>
    <dsp:sp modelId="{62D2CB95-6C29-574C-984C-AE0EB8E1FD5D}">
      <dsp:nvSpPr>
        <dsp:cNvPr id="0" name=""/>
        <dsp:cNvSpPr/>
      </dsp:nvSpPr>
      <dsp:spPr>
        <a:xfrm>
          <a:off x="0" y="3934260"/>
          <a:ext cx="6290226" cy="695565"/>
        </a:xfrm>
        <a:prstGeom prst="roundRect">
          <a:avLst/>
        </a:prstGeom>
        <a:solidFill>
          <a:schemeClr val="accent5">
            <a:hueOff val="-880492"/>
            <a:satOff val="-9833"/>
            <a:lumOff val="-6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Challenges</a:t>
          </a:r>
        </a:p>
      </dsp:txBody>
      <dsp:txXfrm>
        <a:off x="33955" y="3968215"/>
        <a:ext cx="6222316" cy="627655"/>
      </dsp:txXfrm>
    </dsp:sp>
    <dsp:sp modelId="{6CD36F12-DE4A-AE45-98AA-A5B0BEB78B16}">
      <dsp:nvSpPr>
        <dsp:cNvPr id="0" name=""/>
        <dsp:cNvSpPr/>
      </dsp:nvSpPr>
      <dsp:spPr>
        <a:xfrm>
          <a:off x="0" y="4713345"/>
          <a:ext cx="6290226" cy="695565"/>
        </a:xfrm>
        <a:prstGeom prst="roundRect">
          <a:avLst/>
        </a:prstGeom>
        <a:solidFill>
          <a:schemeClr val="accent5">
            <a:hueOff val="-1056591"/>
            <a:satOff val="-11799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To do more</a:t>
          </a:r>
        </a:p>
      </dsp:txBody>
      <dsp:txXfrm>
        <a:off x="33955" y="4747300"/>
        <a:ext cx="6222316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578B-8106-A340-91EC-8791A96E2B88}">
      <dsp:nvSpPr>
        <dsp:cNvPr id="0" name=""/>
        <dsp:cNvSpPr/>
      </dsp:nvSpPr>
      <dsp:spPr>
        <a:xfrm rot="5400000">
          <a:off x="759462" y="1386625"/>
          <a:ext cx="1203214" cy="136981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4C2A3-BE70-AF4D-8BD8-C6C3231FF0A6}">
      <dsp:nvSpPr>
        <dsp:cNvPr id="0" name=""/>
        <dsp:cNvSpPr/>
      </dsp:nvSpPr>
      <dsp:spPr>
        <a:xfrm>
          <a:off x="0" y="37440"/>
          <a:ext cx="2025505" cy="14177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Search by cities/ postcode…</a:t>
          </a:r>
        </a:p>
      </dsp:txBody>
      <dsp:txXfrm>
        <a:off x="69223" y="106663"/>
        <a:ext cx="1887059" cy="1279342"/>
      </dsp:txXfrm>
    </dsp:sp>
    <dsp:sp modelId="{A94E4D83-5655-D847-8A9C-C9834705392B}">
      <dsp:nvSpPr>
        <dsp:cNvPr id="0" name=""/>
        <dsp:cNvSpPr/>
      </dsp:nvSpPr>
      <dsp:spPr>
        <a:xfrm>
          <a:off x="2082718" y="309317"/>
          <a:ext cx="6405048" cy="1145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Create list of cities/ postcode in csv file.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Search by each location then extend the map to maximum (around 400km)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 Parse each page </a:t>
          </a:r>
        </a:p>
      </dsp:txBody>
      <dsp:txXfrm>
        <a:off x="2082718" y="309317"/>
        <a:ext cx="6405048" cy="1145918"/>
      </dsp:txXfrm>
    </dsp:sp>
    <dsp:sp modelId="{72D899AC-466D-D64D-98E1-C4F05FEA4CE6}">
      <dsp:nvSpPr>
        <dsp:cNvPr id="0" name=""/>
        <dsp:cNvSpPr/>
      </dsp:nvSpPr>
      <dsp:spPr>
        <a:xfrm rot="5400000">
          <a:off x="3393446" y="2979269"/>
          <a:ext cx="1203214" cy="136981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2ADD7-8321-8847-8E30-B536F3398C03}">
      <dsp:nvSpPr>
        <dsp:cNvPr id="0" name=""/>
        <dsp:cNvSpPr/>
      </dsp:nvSpPr>
      <dsp:spPr>
        <a:xfrm>
          <a:off x="1785433" y="1653194"/>
          <a:ext cx="2025505" cy="14177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Click next each page until end.</a:t>
          </a:r>
        </a:p>
      </dsp:txBody>
      <dsp:txXfrm>
        <a:off x="1854656" y="1722417"/>
        <a:ext cx="1887059" cy="1279342"/>
      </dsp:txXfrm>
    </dsp:sp>
    <dsp:sp modelId="{D6314255-F8AF-544A-BE49-77FE2633048C}">
      <dsp:nvSpPr>
        <dsp:cNvPr id="0" name=""/>
        <dsp:cNvSpPr/>
      </dsp:nvSpPr>
      <dsp:spPr>
        <a:xfrm>
          <a:off x="3959144" y="1708919"/>
          <a:ext cx="5269418" cy="1145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Scroll up &amp; down to make sure all information are loaded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Check whether the sitter exists, if not </a:t>
          </a:r>
          <a:r>
            <a:rPr lang="en-US" sz="1600" kern="1200" dirty="0">
              <a:sym typeface="Wingdings" pitchFamily="2" charset="2"/>
            </a:rPr>
            <a:t> scrap it.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Save to csv file after finish one page.</a:t>
          </a:r>
        </a:p>
      </dsp:txBody>
      <dsp:txXfrm>
        <a:off x="3959144" y="1708919"/>
        <a:ext cx="5269418" cy="1145918"/>
      </dsp:txXfrm>
    </dsp:sp>
    <dsp:sp modelId="{FC6ECB90-D1CB-A445-B0BE-5E172B68E088}">
      <dsp:nvSpPr>
        <dsp:cNvPr id="0" name=""/>
        <dsp:cNvSpPr/>
      </dsp:nvSpPr>
      <dsp:spPr>
        <a:xfrm>
          <a:off x="4728138" y="3166357"/>
          <a:ext cx="1760812" cy="14177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Parse sitter in another driver</a:t>
          </a:r>
        </a:p>
      </dsp:txBody>
      <dsp:txXfrm>
        <a:off x="4797361" y="3235580"/>
        <a:ext cx="1622366" cy="1279342"/>
      </dsp:txXfrm>
    </dsp:sp>
    <dsp:sp modelId="{55907396-1178-3B47-AAD3-0D7AA8F58CDC}">
      <dsp:nvSpPr>
        <dsp:cNvPr id="0" name=""/>
        <dsp:cNvSpPr/>
      </dsp:nvSpPr>
      <dsp:spPr>
        <a:xfrm>
          <a:off x="6779428" y="3229817"/>
          <a:ext cx="3806880" cy="11459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Scroll up and down to make sure all data loaded.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</a:t>
          </a:r>
          <a:r>
            <a:rPr lang="en-US" sz="1600" kern="1200" dirty="0" err="1"/>
            <a:t>BeautifulSoup</a:t>
          </a:r>
          <a:r>
            <a:rPr lang="en-US" sz="1600" kern="1200" dirty="0"/>
            <a:t> to get all data need</a:t>
          </a:r>
        </a:p>
      </dsp:txBody>
      <dsp:txXfrm>
        <a:off x="6779428" y="3229817"/>
        <a:ext cx="3806880" cy="11459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8AED9-E4C3-D84D-BF8A-F55CA6D98089}">
      <dsp:nvSpPr>
        <dsp:cNvPr id="0" name=""/>
        <dsp:cNvSpPr/>
      </dsp:nvSpPr>
      <dsp:spPr>
        <a:xfrm>
          <a:off x="0" y="39159"/>
          <a:ext cx="6290226" cy="700409"/>
        </a:xfrm>
        <a:prstGeom prst="roundRect">
          <a:avLst/>
        </a:prstGeom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What &amp; Why Rover</a:t>
          </a:r>
        </a:p>
      </dsp:txBody>
      <dsp:txXfrm>
        <a:off x="34191" y="73350"/>
        <a:ext cx="6221844" cy="632027"/>
      </dsp:txXfrm>
    </dsp:sp>
    <dsp:sp modelId="{197764EA-C2C3-C547-87D3-01FE587E6281}">
      <dsp:nvSpPr>
        <dsp:cNvPr id="0" name=""/>
        <dsp:cNvSpPr/>
      </dsp:nvSpPr>
      <dsp:spPr>
        <a:xfrm>
          <a:off x="0" y="817328"/>
          <a:ext cx="6290226" cy="700409"/>
        </a:xfrm>
        <a:prstGeom prst="roundRect">
          <a:avLst/>
        </a:prstGeom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Algorithm </a:t>
          </a: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for</a:t>
          </a:r>
          <a:r>
            <a:rPr lang="en-US" sz="2700" kern="1200" dirty="0"/>
            <a:t> </a:t>
          </a:r>
          <a:r>
            <a:rPr lang="en-US" sz="27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scraping</a:t>
          </a:r>
          <a:r>
            <a:rPr lang="en-US" sz="2700" kern="1200" dirty="0"/>
            <a:t> data</a:t>
          </a:r>
        </a:p>
      </dsp:txBody>
      <dsp:txXfrm>
        <a:off x="34191" y="851519"/>
        <a:ext cx="6221844" cy="632027"/>
      </dsp:txXfrm>
    </dsp:sp>
    <dsp:sp modelId="{9F2AE7AF-6FEB-4341-A23C-63AD21AB6083}">
      <dsp:nvSpPr>
        <dsp:cNvPr id="0" name=""/>
        <dsp:cNvSpPr/>
      </dsp:nvSpPr>
      <dsp:spPr>
        <a:xfrm>
          <a:off x="0" y="1595498"/>
          <a:ext cx="6290226" cy="700409"/>
        </a:xfrm>
        <a:prstGeom prst="roundRect">
          <a:avLst/>
        </a:prstGeom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Data </a:t>
          </a:r>
          <a:r>
            <a:rPr lang="en-US" sz="2900" kern="1200" dirty="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collected</a:t>
          </a:r>
        </a:p>
      </dsp:txBody>
      <dsp:txXfrm>
        <a:off x="34191" y="1629689"/>
        <a:ext cx="6221844" cy="632027"/>
      </dsp:txXfrm>
    </dsp:sp>
    <dsp:sp modelId="{B8305773-F66C-1C44-9E1E-A214A789D80B}">
      <dsp:nvSpPr>
        <dsp:cNvPr id="0" name=""/>
        <dsp:cNvSpPr/>
      </dsp:nvSpPr>
      <dsp:spPr>
        <a:xfrm>
          <a:off x="0" y="2373667"/>
          <a:ext cx="6290226" cy="700409"/>
        </a:xfrm>
        <a:prstGeom prst="roundRect">
          <a:avLst/>
        </a:prstGeom>
        <a:solidFill>
          <a:schemeClr val="accent5">
            <a:hueOff val="-528295"/>
            <a:satOff val="-5900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Analysis and visualization</a:t>
          </a:r>
        </a:p>
      </dsp:txBody>
      <dsp:txXfrm>
        <a:off x="34191" y="2407858"/>
        <a:ext cx="6221844" cy="632027"/>
      </dsp:txXfrm>
    </dsp:sp>
    <dsp:sp modelId="{C5DE63BD-3C68-924E-A316-5A3738E04595}">
      <dsp:nvSpPr>
        <dsp:cNvPr id="0" name=""/>
        <dsp:cNvSpPr/>
      </dsp:nvSpPr>
      <dsp:spPr>
        <a:xfrm>
          <a:off x="0" y="3151837"/>
          <a:ext cx="6290226" cy="700409"/>
        </a:xfrm>
        <a:prstGeom prst="round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Conclusion</a:t>
          </a:r>
        </a:p>
      </dsp:txBody>
      <dsp:txXfrm>
        <a:off x="34191" y="3186028"/>
        <a:ext cx="6221844" cy="632027"/>
      </dsp:txXfrm>
    </dsp:sp>
    <dsp:sp modelId="{62D2CB95-6C29-574C-984C-AE0EB8E1FD5D}">
      <dsp:nvSpPr>
        <dsp:cNvPr id="0" name=""/>
        <dsp:cNvSpPr/>
      </dsp:nvSpPr>
      <dsp:spPr>
        <a:xfrm>
          <a:off x="0" y="3930006"/>
          <a:ext cx="6290226" cy="700409"/>
        </a:xfrm>
        <a:prstGeom prst="roundRect">
          <a:avLst/>
        </a:prstGeom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Challenges</a:t>
          </a:r>
        </a:p>
      </dsp:txBody>
      <dsp:txXfrm>
        <a:off x="34191" y="3964197"/>
        <a:ext cx="6221844" cy="632027"/>
      </dsp:txXfrm>
    </dsp:sp>
    <dsp:sp modelId="{6CD36F12-DE4A-AE45-98AA-A5B0BEB78B16}">
      <dsp:nvSpPr>
        <dsp:cNvPr id="0" name=""/>
        <dsp:cNvSpPr/>
      </dsp:nvSpPr>
      <dsp:spPr>
        <a:xfrm>
          <a:off x="0" y="4708176"/>
          <a:ext cx="6290226" cy="700409"/>
        </a:xfrm>
        <a:prstGeom prst="roundRect">
          <a:avLst/>
        </a:prstGeom>
        <a:solidFill>
          <a:srgbClr val="DADADA">
            <a:lumMod val="50000"/>
          </a:srgbClr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prstClr val="white"/>
              </a:solidFill>
              <a:latin typeface="Century Gothic" panose="020B0502020202020204"/>
              <a:ea typeface="+mn-ea"/>
              <a:cs typeface="+mn-cs"/>
            </a:rPr>
            <a:t>To do more</a:t>
          </a:r>
        </a:p>
      </dsp:txBody>
      <dsp:txXfrm>
        <a:off x="34191" y="4742367"/>
        <a:ext cx="6221844" cy="6320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EB803-CB70-034B-A2C8-AEAEA13150D4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E6D403-EE93-6843-BD97-CCDA2C925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31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403-EE93-6843-BD97-CCDA2C925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33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E6D403-EE93-6843-BD97-CCDA2C925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8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38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9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39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839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5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85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442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38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9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41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75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76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6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93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3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1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426B3-822E-6C42-8CCB-6E352D660C2B}" type="datetimeFigureOut">
              <a:rPr lang="en-US" smtClean="0"/>
              <a:t>6/22/22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33E5F-D11C-FF4D-8330-CE2FDD81DD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137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  <p:sldLayoutId id="2147483988" r:id="rId15"/>
    <p:sldLayoutId id="2147483989" r:id="rId16"/>
    <p:sldLayoutId id="2147483990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Callout 10">
            <a:extLst>
              <a:ext uri="{FF2B5EF4-FFF2-40B4-BE49-F238E27FC236}">
                <a16:creationId xmlns:a16="http://schemas.microsoft.com/office/drawing/2014/main" id="{558CA344-3CF0-5745-45FD-89E404EC4C2C}"/>
              </a:ext>
            </a:extLst>
          </p:cNvPr>
          <p:cNvSpPr/>
          <p:nvPr/>
        </p:nvSpPr>
        <p:spPr>
          <a:xfrm>
            <a:off x="3701143" y="145143"/>
            <a:ext cx="7242628" cy="4963885"/>
          </a:xfrm>
          <a:prstGeom prst="cloudCallout">
            <a:avLst>
              <a:gd name="adj1" fmla="val -34460"/>
              <a:gd name="adj2" fmla="val 27705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A5F09A-4487-273D-A145-0C467468D3F8}"/>
              </a:ext>
            </a:extLst>
          </p:cNvPr>
          <p:cNvSpPr txBox="1"/>
          <p:nvPr/>
        </p:nvSpPr>
        <p:spPr>
          <a:xfrm>
            <a:off x="212643" y="4385753"/>
            <a:ext cx="57972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Web Scraping </a:t>
            </a:r>
            <a:r>
              <a:rPr lang="en-US" sz="36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Project</a:t>
            </a:r>
            <a:endParaRPr lang="en-US" sz="4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Son Nguyen</a:t>
            </a:r>
          </a:p>
          <a:p>
            <a:r>
              <a:rPr lang="en-US" sz="2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June,2022</a:t>
            </a:r>
          </a:p>
        </p:txBody>
      </p:sp>
    </p:spTree>
    <p:extLst>
      <p:ext uri="{BB962C8B-B14F-4D97-AF65-F5344CB8AC3E}">
        <p14:creationId xmlns:p14="http://schemas.microsoft.com/office/powerpoint/2010/main" val="19798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D87BAC8E-C6E6-3C5F-4755-9D2F36B19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C94EC9D-575F-219F-AD84-292FB0FC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5425" y="0"/>
            <a:ext cx="6886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8F87E5E-A1FA-5041-6BC4-777C9437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315"/>
            <a:ext cx="5305425" cy="144145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/>
              <a:t>Customer satisfaction</a:t>
            </a:r>
          </a:p>
        </p:txBody>
      </p:sp>
    </p:spTree>
    <p:extLst>
      <p:ext uri="{BB962C8B-B14F-4D97-AF65-F5344CB8AC3E}">
        <p14:creationId xmlns:p14="http://schemas.microsoft.com/office/powerpoint/2010/main" val="1232252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BC3A-137A-7606-3081-DF22E3BE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DAD17-7891-AA72-B554-558065B6B4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11284527" cy="402412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CA" sz="2800" dirty="0" err="1"/>
              <a:t>Rover.com</a:t>
            </a:r>
            <a:r>
              <a:rPr lang="en-CA" sz="2800" dirty="0"/>
              <a:t> has become the largest service marketplace for pet owners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The company grows very fast, but still has high potential.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The range of price (min-max) rather high. It should have a standardize for it.</a:t>
            </a:r>
          </a:p>
          <a:p>
            <a:pPr>
              <a:lnSpc>
                <a:spcPct val="150000"/>
              </a:lnSpc>
            </a:pPr>
            <a:r>
              <a:rPr lang="en-CA" sz="2800" dirty="0"/>
              <a:t>Website runs fast and user oriented. I learn much from that, but it challenge the scrapper also.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512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Value of Challenging Yourself">
            <a:extLst>
              <a:ext uri="{FF2B5EF4-FFF2-40B4-BE49-F238E27FC236}">
                <a16:creationId xmlns:a16="http://schemas.microsoft.com/office/drawing/2014/main" id="{BEAB0907-83F7-490C-9A77-D3FBF61E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6858003" y="2521941"/>
            <a:ext cx="5333997" cy="4024124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2516FC-6AF9-DE4C-0C4F-F3770E5FE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31311-87C8-75DD-EC73-956A1C5ED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2194560"/>
            <a:ext cx="8030250" cy="4024125"/>
          </a:xfrm>
        </p:spPr>
        <p:txBody>
          <a:bodyPr>
            <a:normAutofit/>
          </a:bodyPr>
          <a:lstStyle/>
          <a:p>
            <a:r>
              <a:rPr lang="en-US" sz="2400" dirty="0"/>
              <a:t>Updated selenium has some differences to the lesson</a:t>
            </a:r>
          </a:p>
          <a:p>
            <a:r>
              <a:rPr lang="en-US" sz="2400" dirty="0"/>
              <a:t>Some problems with </a:t>
            </a:r>
            <a:r>
              <a:rPr lang="en-US" sz="2400" dirty="0" err="1"/>
              <a:t>webdriver</a:t>
            </a:r>
            <a:r>
              <a:rPr lang="en-US" sz="2400" dirty="0"/>
              <a:t> (chrome) in Mac OS </a:t>
            </a:r>
          </a:p>
          <a:p>
            <a:r>
              <a:rPr lang="en-US" sz="2400" dirty="0"/>
              <a:t>So much functions in Python to remember enough</a:t>
            </a:r>
          </a:p>
          <a:p>
            <a:r>
              <a:rPr lang="en-US" sz="2400" dirty="0"/>
              <a:t>Using pandas</a:t>
            </a:r>
          </a:p>
          <a:p>
            <a:r>
              <a:rPr lang="en-US" sz="2400" dirty="0"/>
              <a:t>Understand kinds of chart then choose the suitable to use.</a:t>
            </a:r>
          </a:p>
        </p:txBody>
      </p:sp>
    </p:spTree>
    <p:extLst>
      <p:ext uri="{BB962C8B-B14F-4D97-AF65-F5344CB8AC3E}">
        <p14:creationId xmlns:p14="http://schemas.microsoft.com/office/powerpoint/2010/main" val="269342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5 Ways to Recognize a Great Opportunity">
            <a:extLst>
              <a:ext uri="{FF2B5EF4-FFF2-40B4-BE49-F238E27FC236}">
                <a16:creationId xmlns:a16="http://schemas.microsoft.com/office/drawing/2014/main" id="{47F02065-A21F-A726-7AC1-03CE8864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93B50-8EB7-C014-70D2-90A1C09B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to do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EABF4-3AF3-5C56-8E08-BDCCCF465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244" y="3614570"/>
            <a:ext cx="7160111" cy="341421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Adjust the algorithm to scrap the whole Canada.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Getting the information about population, population density, GDP then binding with sitters’ density to find out the relevant between them .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Point out the territories have potential for sitters and marketing.</a:t>
            </a:r>
          </a:p>
          <a:p>
            <a:pPr>
              <a:lnSpc>
                <a:spcPct val="120000"/>
              </a:lnSpc>
            </a:pP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74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hade val="98000"/>
                <a:satMod val="150000"/>
                <a:lumMod val="102000"/>
              </a:schemeClr>
            </a:gs>
            <a:gs pos="50000">
              <a:schemeClr val="bg2">
                <a:tint val="98000"/>
                <a:shade val="90000"/>
                <a:satMod val="13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16">
            <a:extLst>
              <a:ext uri="{FF2B5EF4-FFF2-40B4-BE49-F238E27FC236}">
                <a16:creationId xmlns:a16="http://schemas.microsoft.com/office/drawing/2014/main" id="{F6559626-B5BE-44EF-8F21-5B2E75979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8" name="Picture 18">
            <a:extLst>
              <a:ext uri="{FF2B5EF4-FFF2-40B4-BE49-F238E27FC236}">
                <a16:creationId xmlns:a16="http://schemas.microsoft.com/office/drawing/2014/main" id="{AE0BBD62-840F-4727-8E73-174F0D657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4">
            <a:extLst>
              <a:ext uri="{FF2B5EF4-FFF2-40B4-BE49-F238E27FC236}">
                <a16:creationId xmlns:a16="http://schemas.microsoft.com/office/drawing/2014/main" id="{728160CC-169E-42B9-922A-7FC40F475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521575" y="2187575"/>
            <a:ext cx="6858000" cy="2482850"/>
          </a:xfrm>
          <a:prstGeom prst="rect">
            <a:avLst/>
          </a:prstGeom>
        </p:spPr>
      </p:pic>
      <p:pic>
        <p:nvPicPr>
          <p:cNvPr id="5122" name="Picture 2" descr="'Part of My Rover Pack' Thank You Cards – Rover Store">
            <a:extLst>
              <a:ext uri="{FF2B5EF4-FFF2-40B4-BE49-F238E27FC236}">
                <a16:creationId xmlns:a16="http://schemas.microsoft.com/office/drawing/2014/main" id="{78C73FA4-A8F5-9EC7-F7F4-0916AD6A8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0160"/>
            <a:ext cx="9579430" cy="6868160"/>
          </a:xfrm>
          <a:prstGeom prst="rect">
            <a:avLst/>
          </a:prstGeom>
          <a:noFill/>
          <a:effectLst>
            <a:softEdge rad="260896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846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ounded Rectangle 14">
            <a:extLst>
              <a:ext uri="{FF2B5EF4-FFF2-40B4-BE49-F238E27FC236}">
                <a16:creationId xmlns:a16="http://schemas.microsoft.com/office/drawing/2014/main" id="{AD435D65-E643-4035-87B7-B9A118984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8E1E3C-F8D2-4308-8393-52DAD387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B6081D4-5F83-4C05-AFFE-1395456D3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A9CE89-5BEA-4699-AEAA-51CEC219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40A8F-E89E-B9EF-D17B-21FDCB43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Contents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C296881-84D7-110D-0F50-865BF948C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121064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72333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F1723-F111-4A0D-F018-536CFAF77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293" y="2180046"/>
            <a:ext cx="5816600" cy="40241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CA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world’s largest network of 5-star pet sitters and dog walkers</a:t>
            </a:r>
          </a:p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Founded 2011</a:t>
            </a:r>
          </a:p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Headquarter in Washington, USA</a:t>
            </a:r>
          </a:p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Cover USA, Canada &amp; Europe</a:t>
            </a:r>
          </a:p>
          <a:p>
            <a:r>
              <a:rPr lang="en-US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Interface in both web &amp; app</a:t>
            </a:r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0CEA1A95-6410-C4BF-85B1-615328C864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779267">
            <a:off x="5261713" y="2962586"/>
            <a:ext cx="4964871" cy="3745644"/>
          </a:xfrm>
          <a:prstGeom prst="rect">
            <a:avLst/>
          </a:prstGeom>
          <a:effectLst>
            <a:softEdge rad="147404"/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46200A-A12F-A181-A28B-3388291D2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92824">
            <a:off x="9009746" y="217728"/>
            <a:ext cx="2966076" cy="642254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softEdge rad="82462"/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97A6A06-00D3-5747-A158-70F89994A250}"/>
              </a:ext>
            </a:extLst>
          </p:cNvPr>
          <p:cNvSpPr/>
          <p:nvPr/>
        </p:nvSpPr>
        <p:spPr>
          <a:xfrm>
            <a:off x="1105369" y="1333318"/>
            <a:ext cx="29338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About Rover</a:t>
            </a:r>
          </a:p>
        </p:txBody>
      </p:sp>
    </p:spTree>
    <p:extLst>
      <p:ext uri="{BB962C8B-B14F-4D97-AF65-F5344CB8AC3E}">
        <p14:creationId xmlns:p14="http://schemas.microsoft.com/office/powerpoint/2010/main" val="120509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A5035625-B9F5-4426-862C-E72A3897F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88228"/>
            <a:ext cx="4954936" cy="3069771"/>
          </a:xfrm>
          <a:prstGeom prst="rect">
            <a:avLst/>
          </a:prstGeom>
          <a:effectLst>
            <a:glow rad="127000">
              <a:schemeClr val="accent1">
                <a:alpha val="10901"/>
              </a:schemeClr>
            </a:glow>
            <a:softEdge rad="271332"/>
          </a:effec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285DEA-1D06-E1D8-4493-5747931EC6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378401"/>
              </p:ext>
            </p:extLst>
          </p:nvPr>
        </p:nvGraphicFramePr>
        <p:xfrm>
          <a:off x="1059542" y="1509487"/>
          <a:ext cx="10682515" cy="4708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D64EBE6-3207-5916-AE78-3CA18C82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39295"/>
            <a:ext cx="8610600" cy="1129848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436288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7AB653-403A-4C29-A765-2D5A9A91C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038600"/>
            <a:ext cx="4629151" cy="2819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FC7F81-446D-5CE1-CA8B-20586D44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51" y="435744"/>
            <a:ext cx="9203792" cy="986656"/>
          </a:xfrm>
        </p:spPr>
        <p:txBody>
          <a:bodyPr>
            <a:normAutofit/>
          </a:bodyPr>
          <a:lstStyle/>
          <a:p>
            <a:r>
              <a:rPr lang="en-US" sz="3600" dirty="0"/>
              <a:t>Data collected</a:t>
            </a:r>
          </a:p>
        </p:txBody>
      </p:sp>
      <p:pic>
        <p:nvPicPr>
          <p:cNvPr id="7" name="Content Placeholder 4" descr="Background pattern, table&#10;&#10;Description automatically generated">
            <a:extLst>
              <a:ext uri="{FF2B5EF4-FFF2-40B4-BE49-F238E27FC236}">
                <a16:creationId xmlns:a16="http://schemas.microsoft.com/office/drawing/2014/main" id="{D29F5DEE-E063-3FE9-C595-E3E6DED21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22400"/>
            <a:ext cx="9405257" cy="3576093"/>
          </a:xfrm>
          <a:effectLst>
            <a:glow rad="127000">
              <a:schemeClr val="accent2"/>
            </a:glow>
            <a:softEdge rad="86101"/>
          </a:effectLst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7B9FD1B-F0B1-BD9F-C66D-2700575B0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350" y="2171700"/>
            <a:ext cx="5067300" cy="4686300"/>
          </a:xfrm>
          <a:prstGeom prst="rect">
            <a:avLst/>
          </a:prstGeom>
          <a:effectLst>
            <a:glow rad="127000">
              <a:schemeClr val="accent2">
                <a:alpha val="76000"/>
              </a:schemeClr>
            </a:glow>
            <a:softEdge rad="51279"/>
          </a:effectLst>
        </p:spPr>
      </p:pic>
    </p:spTree>
    <p:extLst>
      <p:ext uri="{BB962C8B-B14F-4D97-AF65-F5344CB8AC3E}">
        <p14:creationId xmlns:p14="http://schemas.microsoft.com/office/powerpoint/2010/main" val="67476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0A8F-E89E-B9EF-D17B-21FDCB438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66163"/>
            <a:ext cx="3306744" cy="514837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Contents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C296881-84D7-110D-0F50-865BF948CC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123936"/>
              </p:ext>
            </p:extLst>
          </p:nvPr>
        </p:nvGraphicFramePr>
        <p:xfrm>
          <a:off x="5279472" y="746125"/>
          <a:ext cx="6290226" cy="544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12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DA785FA-C071-43A3-A397-53F11044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54D573-EC63-4874-BAA1-1F203B95B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803FA-14B2-73D7-9A45-E7609B459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2343" y="461562"/>
            <a:ext cx="4858659" cy="1441450"/>
          </a:xfrm>
        </p:spPr>
        <p:txBody>
          <a:bodyPr anchor="b">
            <a:noAutofit/>
          </a:bodyPr>
          <a:lstStyle/>
          <a:p>
            <a:pPr algn="l"/>
            <a:r>
              <a:rPr lang="en-US" sz="3600" dirty="0"/>
              <a:t>Sitters' density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1E54D32A-71D4-34F3-D07A-3B863A7C3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5C336D9-5CFD-57CE-E2C5-6FC210EF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11" y="2218262"/>
            <a:ext cx="7740962" cy="4625224"/>
          </a:xfrm>
          <a:prstGeom prst="rect">
            <a:avLst/>
          </a:prstGeom>
          <a:effectLst>
            <a:softEdge rad="70566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F5E7A5D-9488-2780-E985-47869CCAA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41450"/>
            <a:ext cx="5702300" cy="5416550"/>
          </a:xfrm>
          <a:prstGeom prst="rect">
            <a:avLst/>
          </a:prstGeom>
          <a:noFill/>
          <a:effectLst>
            <a:softEdge rad="7724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55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BC94-9226-9495-9219-CB5C862B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657" y="56661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Quartile by experience &amp; price of services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7C994A-010C-6077-1864-37D3D35DC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92" y="2244271"/>
            <a:ext cx="9232899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F6090EB-82F5-4C30-CC1A-1A2EBD5E3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493" y="3924300"/>
            <a:ext cx="92329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105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DE50-879C-5D51-87FD-4D121E687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39315"/>
            <a:ext cx="5016207" cy="1600200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/>
              <a:t>price by each service &amp; experience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85D045-2D26-7F27-E7D0-89A2A5948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endParaRPr lang="en-US" sz="1600" dirty="0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D25211A-4CA0-4B53-82BB-1EE7C7F3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28EDF4AB-8339-8F3F-8969-7B3C8329EA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5304147" y="10"/>
            <a:ext cx="6887853" cy="6857990"/>
          </a:xfrm>
          <a:prstGeom prst="rect">
            <a:avLst/>
          </a:prstGeom>
          <a:noFill/>
          <a:effectLst>
            <a:softEdge rad="61657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46206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{78B50216-1063-AA4B-8BBD-5E63044059FC}tf10001079</Template>
  <TotalTime>1498</TotalTime>
  <Words>351</Words>
  <Application>Microsoft Macintosh PowerPoint</Application>
  <PresentationFormat>Widescreen</PresentationFormat>
  <Paragraphs>59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Vapor Trail</vt:lpstr>
      <vt:lpstr>PowerPoint Presentation</vt:lpstr>
      <vt:lpstr>Contents</vt:lpstr>
      <vt:lpstr>PowerPoint Presentation</vt:lpstr>
      <vt:lpstr>Algorithm</vt:lpstr>
      <vt:lpstr>Data collected</vt:lpstr>
      <vt:lpstr>Contents</vt:lpstr>
      <vt:lpstr>Sitters' density </vt:lpstr>
      <vt:lpstr>Quartile by experience &amp; price of services </vt:lpstr>
      <vt:lpstr>price by each service &amp; experience</vt:lpstr>
      <vt:lpstr>Customer satisfaction</vt:lpstr>
      <vt:lpstr>conclusion</vt:lpstr>
      <vt:lpstr>challenges</vt:lpstr>
      <vt:lpstr>to do more…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ngocsonnt@outlook.com</dc:creator>
  <cp:lastModifiedBy>ngocsonnt@outlook.com</cp:lastModifiedBy>
  <cp:revision>9</cp:revision>
  <dcterms:created xsi:type="dcterms:W3CDTF">2022-06-20T15:31:52Z</dcterms:created>
  <dcterms:modified xsi:type="dcterms:W3CDTF">2022-06-22T14:02:02Z</dcterms:modified>
</cp:coreProperties>
</file>